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4"/>
    <p:sldMasterId id="2147483835" r:id="rId5"/>
  </p:sldMasterIdLst>
  <p:notesMasterIdLst>
    <p:notesMasterId r:id="rId11"/>
  </p:notesMasterIdLst>
  <p:handoutMasterIdLst>
    <p:handoutMasterId r:id="rId12"/>
  </p:handoutMasterIdLst>
  <p:sldIdLst>
    <p:sldId id="2147377193" r:id="rId6"/>
    <p:sldId id="1975" r:id="rId7"/>
    <p:sldId id="2147377192" r:id="rId8"/>
    <p:sldId id="1972" r:id="rId9"/>
    <p:sldId id="258" r:id="rId10"/>
  </p:sldIdLst>
  <p:sldSz cx="12192000" cy="6858000"/>
  <p:notesSz cx="6738938" cy="98694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716DE24-4DCF-6482-7C7F-3EE43520A3DE}" name="Lauren Casa" initials="LC" userId="S::lauren.casa@natus.com::6684cb73-24cb-4c5f-9c32-33128b9e7dc6" providerId="AD"/>
  <p188:author id="{416D514C-8ABD-22F2-A36D-116C2CADA8AB}" name="Michael Tamayo" initials="MT" userId="S::michael.tamayo@natus.com::16f1d098-3e8d-408b-b756-6865fca4713a" providerId="AD"/>
  <p188:author id="{ED98146F-EFCC-4402-D0E6-4DD45016B08B}" name="Anthony Ferrelli" initials="AF" userId="S::aferrelli@natus.com::e97e0527-4b7a-4fc5-a18a-0d4a11045d1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ristina Malloy" initials="KM" lastIdx="3" clrIdx="0">
    <p:extLst>
      <p:ext uri="{19B8F6BF-5375-455C-9EA6-DF929625EA0E}">
        <p15:presenceInfo xmlns:p15="http://schemas.microsoft.com/office/powerpoint/2012/main" userId="S::KMalloy@natus.com::f7ea840d-f3b2-466c-9453-a6ad798953e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C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5" d="100"/>
          <a:sy n="115" d="100"/>
        </p:scale>
        <p:origin x="706"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commentAuthors" Target="commentAuthor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0206" cy="4951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17172" y="0"/>
            <a:ext cx="2920206" cy="495188"/>
          </a:xfrm>
          <a:prstGeom prst="rect">
            <a:avLst/>
          </a:prstGeom>
        </p:spPr>
        <p:txBody>
          <a:bodyPr vert="horz" lIns="91440" tIns="45720" rIns="91440" bIns="45720" rtlCol="0"/>
          <a:lstStyle>
            <a:lvl1pPr algn="r">
              <a:defRPr sz="1200"/>
            </a:lvl1pPr>
          </a:lstStyle>
          <a:p>
            <a:fld id="{D3B055AC-7372-416E-BF7B-469C08AF137A}" type="datetimeFigureOut">
              <a:rPr lang="en-US" smtClean="0"/>
              <a:t>6/4/2026</a:t>
            </a:fld>
            <a:endParaRPr lang="en-US"/>
          </a:p>
        </p:txBody>
      </p:sp>
      <p:sp>
        <p:nvSpPr>
          <p:cNvPr id="4" name="Footer Placeholder 3"/>
          <p:cNvSpPr>
            <a:spLocks noGrp="1"/>
          </p:cNvSpPr>
          <p:nvPr>
            <p:ph type="ftr" sz="quarter" idx="2"/>
          </p:nvPr>
        </p:nvSpPr>
        <p:spPr>
          <a:xfrm>
            <a:off x="0" y="9374301"/>
            <a:ext cx="2920206" cy="4951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17172" y="9374301"/>
            <a:ext cx="2920206" cy="495187"/>
          </a:xfrm>
          <a:prstGeom prst="rect">
            <a:avLst/>
          </a:prstGeom>
        </p:spPr>
        <p:txBody>
          <a:bodyPr vert="horz" lIns="91440" tIns="45720" rIns="91440" bIns="45720" rtlCol="0" anchor="b"/>
          <a:lstStyle>
            <a:lvl1pPr algn="r">
              <a:defRPr sz="1200"/>
            </a:lvl1pPr>
          </a:lstStyle>
          <a:p>
            <a:fld id="{55C5D110-9BBB-4373-B65A-8ECAB3DAAEE8}" type="slidenum">
              <a:rPr lang="en-US" smtClean="0"/>
              <a:t>‹#›</a:t>
            </a:fld>
            <a:endParaRPr lang="en-US"/>
          </a:p>
        </p:txBody>
      </p:sp>
    </p:spTree>
    <p:extLst>
      <p:ext uri="{BB962C8B-B14F-4D97-AF65-F5344CB8AC3E}">
        <p14:creationId xmlns:p14="http://schemas.microsoft.com/office/powerpoint/2010/main" val="19960432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0206" cy="4951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7172" y="0"/>
            <a:ext cx="2920206" cy="495188"/>
          </a:xfrm>
          <a:prstGeom prst="rect">
            <a:avLst/>
          </a:prstGeom>
        </p:spPr>
        <p:txBody>
          <a:bodyPr vert="horz" lIns="91440" tIns="45720" rIns="91440" bIns="45720" rtlCol="0"/>
          <a:lstStyle>
            <a:lvl1pPr algn="r">
              <a:defRPr sz="1200"/>
            </a:lvl1pPr>
          </a:lstStyle>
          <a:p>
            <a:fld id="{82FE7D78-4865-4240-B95B-985F998414BA}" type="datetimeFigureOut">
              <a:rPr lang="en-US" smtClean="0"/>
              <a:t>6/4/2026</a:t>
            </a:fld>
            <a:endParaRPr lang="en-US"/>
          </a:p>
        </p:txBody>
      </p:sp>
      <p:sp>
        <p:nvSpPr>
          <p:cNvPr id="4" name="Slide Image Placeholder 3"/>
          <p:cNvSpPr>
            <a:spLocks noGrp="1" noRot="1" noChangeAspect="1"/>
          </p:cNvSpPr>
          <p:nvPr>
            <p:ph type="sldImg" idx="2"/>
          </p:nvPr>
        </p:nvSpPr>
        <p:spPr>
          <a:xfrm>
            <a:off x="411163" y="1233488"/>
            <a:ext cx="5918200" cy="3330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894" y="4749691"/>
            <a:ext cx="5391150" cy="388611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4301"/>
            <a:ext cx="2920206" cy="4951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7172" y="9374301"/>
            <a:ext cx="2920206" cy="495187"/>
          </a:xfrm>
          <a:prstGeom prst="rect">
            <a:avLst/>
          </a:prstGeom>
        </p:spPr>
        <p:txBody>
          <a:bodyPr vert="horz" lIns="91440" tIns="45720" rIns="91440" bIns="45720" rtlCol="0" anchor="b"/>
          <a:lstStyle>
            <a:lvl1pPr algn="r">
              <a:defRPr sz="1200"/>
            </a:lvl1pPr>
          </a:lstStyle>
          <a:p>
            <a:fld id="{0DE5B4A5-DFD3-43E0-9DE6-B7B04DE5E474}" type="slidenum">
              <a:rPr lang="en-US" smtClean="0"/>
              <a:t>‹#›</a:t>
            </a:fld>
            <a:endParaRPr lang="en-US"/>
          </a:p>
        </p:txBody>
      </p:sp>
    </p:spTree>
    <p:extLst>
      <p:ext uri="{BB962C8B-B14F-4D97-AF65-F5344CB8AC3E}">
        <p14:creationId xmlns:p14="http://schemas.microsoft.com/office/powerpoint/2010/main" val="1140598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A74C5-E1BD-DF4B-07A2-27B744899C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52B682-568D-14DF-7FDD-E3671F4EF388}"/>
              </a:ext>
            </a:extLst>
          </p:cNvPr>
          <p:cNvSpPr>
            <a:spLocks noGrp="1" noRot="1" noChangeAspect="1"/>
          </p:cNvSpPr>
          <p:nvPr>
            <p:ph type="sldImg"/>
          </p:nvPr>
        </p:nvSpPr>
        <p:spPr/>
        <p:txBody>
          <a:bodyPr/>
          <a:lstStyle/>
          <a:p>
            <a:endParaRPr lang="en-DK"/>
          </a:p>
        </p:txBody>
      </p:sp>
      <p:sp>
        <p:nvSpPr>
          <p:cNvPr id="3" name="Notes Placeholder 2">
            <a:extLst>
              <a:ext uri="{FF2B5EF4-FFF2-40B4-BE49-F238E27FC236}">
                <a16:creationId xmlns:a16="http://schemas.microsoft.com/office/drawing/2014/main" id="{DBB66B79-4ADF-2929-6025-F138D9226561}"/>
              </a:ext>
            </a:extLst>
          </p:cNvPr>
          <p:cNvSpPr>
            <a:spLocks noGrp="1"/>
          </p:cNvSpPr>
          <p:nvPr>
            <p:ph type="body" idx="1"/>
          </p:nvPr>
        </p:nvSpPr>
        <p:spPr/>
        <p:txBody>
          <a:bodyPr/>
          <a:lstStyle/>
          <a:p>
            <a:pPr marL="0" indent="0">
              <a:buFontTx/>
              <a:buNone/>
            </a:pPr>
            <a:endParaRPr lang="en-US">
              <a:ea typeface="Calibri"/>
              <a:cs typeface="Calibri"/>
            </a:endParaRPr>
          </a:p>
          <a:p>
            <a:pPr marL="171450" indent="-171450">
              <a:buFontTx/>
              <a:buChar char="-"/>
            </a:pPr>
            <a:endParaRPr lang="en-US"/>
          </a:p>
        </p:txBody>
      </p:sp>
      <p:sp>
        <p:nvSpPr>
          <p:cNvPr id="4" name="Slide Number Placeholder 3">
            <a:extLst>
              <a:ext uri="{FF2B5EF4-FFF2-40B4-BE49-F238E27FC236}">
                <a16:creationId xmlns:a16="http://schemas.microsoft.com/office/drawing/2014/main" id="{6548B055-CD47-431E-80B1-B88B5A5635E8}"/>
              </a:ext>
            </a:extLst>
          </p:cNvPr>
          <p:cNvSpPr>
            <a:spLocks noGrp="1"/>
          </p:cNvSpPr>
          <p:nvPr>
            <p:ph type="sldNum" sz="quarter" idx="5"/>
          </p:nvPr>
        </p:nvSpPr>
        <p:spPr/>
        <p:txBody>
          <a:bodyPr/>
          <a:lstStyle/>
          <a:p>
            <a:fld id="{774F80C6-02DE-4D35-81D3-9AA7382FCCA6}" type="slidenum">
              <a:rPr lang="en-US" smtClean="0"/>
              <a:t>1</a:t>
            </a:fld>
            <a:endParaRPr lang="en-US"/>
          </a:p>
        </p:txBody>
      </p:sp>
    </p:spTree>
    <p:extLst>
      <p:ext uri="{BB962C8B-B14F-4D97-AF65-F5344CB8AC3E}">
        <p14:creationId xmlns:p14="http://schemas.microsoft.com/office/powerpoint/2010/main" val="2154620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a:p>
        </p:txBody>
      </p:sp>
      <p:sp>
        <p:nvSpPr>
          <p:cNvPr id="4" name="Slide Number Placeholder 3"/>
          <p:cNvSpPr>
            <a:spLocks noGrp="1"/>
          </p:cNvSpPr>
          <p:nvPr>
            <p:ph type="sldNum" sz="quarter" idx="5"/>
          </p:nvPr>
        </p:nvSpPr>
        <p:spPr/>
        <p:txBody>
          <a:bodyPr/>
          <a:lstStyle/>
          <a:p>
            <a:fld id="{0DE5B4A5-DFD3-43E0-9DE6-B7B04DE5E474}" type="slidenum">
              <a:rPr lang="en-US" smtClean="0"/>
              <a:t>2</a:t>
            </a:fld>
            <a:endParaRPr lang="en-US"/>
          </a:p>
        </p:txBody>
      </p:sp>
    </p:spTree>
    <p:extLst>
      <p:ext uri="{BB962C8B-B14F-4D97-AF65-F5344CB8AC3E}">
        <p14:creationId xmlns:p14="http://schemas.microsoft.com/office/powerpoint/2010/main" val="1343016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40AFF-1CA4-8370-A75C-C7A5B14E8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34A69D-783E-245E-DCCF-C43980FF0D28}"/>
              </a:ext>
            </a:extLst>
          </p:cNvPr>
          <p:cNvSpPr>
            <a:spLocks noGrp="1" noRot="1" noChangeAspect="1"/>
          </p:cNvSpPr>
          <p:nvPr>
            <p:ph type="sldImg"/>
          </p:nvPr>
        </p:nvSpPr>
        <p:spPr/>
        <p:txBody>
          <a:bodyPr/>
          <a:lstStyle/>
          <a:p>
            <a:endParaRPr lang="en-DK"/>
          </a:p>
        </p:txBody>
      </p:sp>
      <p:sp>
        <p:nvSpPr>
          <p:cNvPr id="3" name="Notes Placeholder 2">
            <a:extLst>
              <a:ext uri="{FF2B5EF4-FFF2-40B4-BE49-F238E27FC236}">
                <a16:creationId xmlns:a16="http://schemas.microsoft.com/office/drawing/2014/main" id="{309D5FE9-139C-EF7A-B908-09A320278B4D}"/>
              </a:ext>
            </a:extLst>
          </p:cNvPr>
          <p:cNvSpPr>
            <a:spLocks noGrp="1"/>
          </p:cNvSpPr>
          <p:nvPr>
            <p:ph type="body" idx="1"/>
          </p:nvPr>
        </p:nvSpPr>
        <p:spPr/>
        <p:txBody>
          <a:bodyPr/>
          <a:lstStyle/>
          <a:p>
            <a:pPr marL="0" indent="0">
              <a:buFontTx/>
              <a:buNone/>
            </a:pPr>
            <a:endParaRPr lang="en-US">
              <a:ea typeface="Calibri"/>
              <a:cs typeface="Calibri"/>
            </a:endParaRPr>
          </a:p>
          <a:p>
            <a:pPr marL="171450" indent="-171450">
              <a:buFontTx/>
              <a:buChar char="-"/>
            </a:pPr>
            <a:endParaRPr lang="en-US"/>
          </a:p>
        </p:txBody>
      </p:sp>
      <p:sp>
        <p:nvSpPr>
          <p:cNvPr id="4" name="Slide Number Placeholder 3">
            <a:extLst>
              <a:ext uri="{FF2B5EF4-FFF2-40B4-BE49-F238E27FC236}">
                <a16:creationId xmlns:a16="http://schemas.microsoft.com/office/drawing/2014/main" id="{5FDCC3B0-F44F-0F95-1E42-796B90F7AC8B}"/>
              </a:ext>
            </a:extLst>
          </p:cNvPr>
          <p:cNvSpPr>
            <a:spLocks noGrp="1"/>
          </p:cNvSpPr>
          <p:nvPr>
            <p:ph type="sldNum" sz="quarter" idx="5"/>
          </p:nvPr>
        </p:nvSpPr>
        <p:spPr/>
        <p:txBody>
          <a:bodyPr/>
          <a:lstStyle/>
          <a:p>
            <a:fld id="{774F80C6-02DE-4D35-81D3-9AA7382FCCA6}" type="slidenum">
              <a:rPr lang="en-US" smtClean="0"/>
              <a:t>3</a:t>
            </a:fld>
            <a:endParaRPr lang="en-US"/>
          </a:p>
        </p:txBody>
      </p:sp>
    </p:spTree>
    <p:extLst>
      <p:ext uri="{BB962C8B-B14F-4D97-AF65-F5344CB8AC3E}">
        <p14:creationId xmlns:p14="http://schemas.microsoft.com/office/powerpoint/2010/main" val="3189583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a:p>
        </p:txBody>
      </p:sp>
      <p:sp>
        <p:nvSpPr>
          <p:cNvPr id="4" name="Slide Number Placeholder 3"/>
          <p:cNvSpPr>
            <a:spLocks noGrp="1"/>
          </p:cNvSpPr>
          <p:nvPr>
            <p:ph type="sldNum" sz="quarter" idx="5"/>
          </p:nvPr>
        </p:nvSpPr>
        <p:spPr/>
        <p:txBody>
          <a:bodyPr/>
          <a:lstStyle/>
          <a:p>
            <a:fld id="{0DE5B4A5-DFD3-43E0-9DE6-B7B04DE5E474}" type="slidenum">
              <a:rPr lang="en-US" smtClean="0"/>
              <a:t>4</a:t>
            </a:fld>
            <a:endParaRPr lang="en-US"/>
          </a:p>
        </p:txBody>
      </p:sp>
    </p:spTree>
    <p:extLst>
      <p:ext uri="{BB962C8B-B14F-4D97-AF65-F5344CB8AC3E}">
        <p14:creationId xmlns:p14="http://schemas.microsoft.com/office/powerpoint/2010/main" val="647374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226Hz standard probe frequency for adults</a:t>
            </a:r>
          </a:p>
          <a:p>
            <a:pPr marL="171450" indent="-171450">
              <a:buFontTx/>
              <a:buChar char="-"/>
            </a:pPr>
            <a:r>
              <a:rPr lang="en-US" dirty="0"/>
              <a:t>For infant’s higher test frequencies are needed as the middle ear and ear canal are still very compliant </a:t>
            </a:r>
          </a:p>
          <a:p>
            <a:pPr marL="171450" indent="-171450">
              <a:buFontTx/>
              <a:buChar char="-"/>
            </a:pPr>
            <a:endParaRPr lang="en-US" dirty="0"/>
          </a:p>
          <a:p>
            <a:pPr marL="0" indent="0">
              <a:buFontTx/>
              <a:buNone/>
            </a:pPr>
            <a:r>
              <a:rPr lang="en-US" b="1" dirty="0"/>
              <a:t>Acoustic reflex</a:t>
            </a:r>
          </a:p>
          <a:p>
            <a:pPr marL="171450" indent="-171450">
              <a:buFontTx/>
              <a:buChar char="-"/>
            </a:pPr>
            <a:endParaRPr lang="en-US" b="1" dirty="0"/>
          </a:p>
          <a:p>
            <a:pPr marL="171450" indent="-171450">
              <a:buFontTx/>
              <a:buChar char="-"/>
            </a:pPr>
            <a:r>
              <a:rPr lang="en-US" b="1" dirty="0"/>
              <a:t>Ipsilateral reflex </a:t>
            </a:r>
            <a:r>
              <a:rPr lang="en-US" dirty="0"/>
              <a:t>(same ear) </a:t>
            </a:r>
          </a:p>
          <a:p>
            <a:pPr marL="457200" lvl="1" indent="0">
              <a:buFontTx/>
              <a:buNone/>
            </a:pPr>
            <a:r>
              <a:rPr lang="en-US" dirty="0"/>
              <a:t> </a:t>
            </a:r>
          </a:p>
          <a:p>
            <a:pPr marL="171450" indent="-171450">
              <a:buFontTx/>
              <a:buChar char="-"/>
            </a:pPr>
            <a:r>
              <a:rPr lang="en-US" b="1" dirty="0"/>
              <a:t>Contralateral reflex </a:t>
            </a:r>
            <a:r>
              <a:rPr lang="en-US" dirty="0"/>
              <a:t>(opposite ear)</a:t>
            </a:r>
          </a:p>
          <a:p>
            <a:pPr marL="171450" indent="-171450">
              <a:buFontTx/>
              <a:buChar char="-"/>
            </a:pPr>
            <a:endParaRPr lang="en-US" dirty="0"/>
          </a:p>
          <a:p>
            <a:pPr marL="171450" indent="-171450">
              <a:buFontTx/>
              <a:buChar char="-"/>
            </a:pPr>
            <a:r>
              <a:rPr lang="en-US" b="1" dirty="0"/>
              <a:t>Reflex levels</a:t>
            </a:r>
            <a:r>
              <a:rPr lang="en-US" dirty="0"/>
              <a:t>: </a:t>
            </a:r>
          </a:p>
          <a:p>
            <a:pPr marL="628650" lvl="1" indent="-171450">
              <a:buFontTx/>
              <a:buChar char="-"/>
            </a:pPr>
            <a:r>
              <a:rPr lang="en-US" dirty="0"/>
              <a:t>Reflex varies from person to person – some show a reflex at lower levels than others (70-100 dB adjustability)</a:t>
            </a:r>
          </a:p>
          <a:p>
            <a:pPr marL="628650" lvl="1" indent="-171450">
              <a:buFontTx/>
              <a:buChar char="-"/>
            </a:pPr>
            <a:r>
              <a:rPr lang="en-US" dirty="0"/>
              <a:t>Audiologists look for lowest intensity at which reliable reflex can be measured</a:t>
            </a:r>
          </a:p>
          <a:p>
            <a:pPr marL="628650" lvl="1" indent="-171450">
              <a:buFontTx/>
              <a:buChar char="-"/>
            </a:pPr>
            <a:r>
              <a:rPr lang="en-US" dirty="0"/>
              <a:t>Reflex tones can be tested with tones 0,5; 1; 2 and 4 kHz – or broadband noise (</a:t>
            </a:r>
            <a:r>
              <a:rPr lang="en-US" dirty="0" err="1"/>
              <a:t>Interacoustics</a:t>
            </a:r>
            <a:r>
              <a:rPr lang="en-US" dirty="0"/>
              <a:t>) </a:t>
            </a:r>
          </a:p>
          <a:p>
            <a:pPr marL="628650" lvl="1" indent="-171450">
              <a:buFontTx/>
              <a:buChar char="-"/>
            </a:pPr>
            <a:r>
              <a:rPr lang="en-US" dirty="0"/>
              <a:t>Different dB levels are needed as reflex thresholds vary by stimulus type and frequency</a:t>
            </a:r>
          </a:p>
          <a:p>
            <a:pPr marL="628650" lvl="1" indent="-171450">
              <a:buFontTx/>
              <a:buChar char="-"/>
            </a:pPr>
            <a:r>
              <a:rPr lang="en-US" dirty="0"/>
              <a:t>Pathology – some pathology can raise or eliminate the reflex (middle ear dysfunction, </a:t>
            </a:r>
            <a:r>
              <a:rPr lang="en-US" dirty="0" err="1"/>
              <a:t>retrocochlear</a:t>
            </a:r>
            <a:r>
              <a:rPr lang="en-US" dirty="0"/>
              <a:t> lesions, sensorineural hearing loss) </a:t>
            </a:r>
          </a:p>
        </p:txBody>
      </p:sp>
      <p:sp>
        <p:nvSpPr>
          <p:cNvPr id="4" name="Slide Number Placeholder 3"/>
          <p:cNvSpPr>
            <a:spLocks noGrp="1"/>
          </p:cNvSpPr>
          <p:nvPr>
            <p:ph type="sldNum" sz="quarter" idx="5"/>
          </p:nvPr>
        </p:nvSpPr>
        <p:spPr/>
        <p:txBody>
          <a:bodyPr/>
          <a:lstStyle/>
          <a:p>
            <a:fld id="{BF1C8B5B-6DC0-4A50-B25F-424C687802C2}" type="slidenum">
              <a:rPr lang="en-US" smtClean="0"/>
              <a:t>5</a:t>
            </a:fld>
            <a:endParaRPr lang="en-US"/>
          </a:p>
        </p:txBody>
      </p:sp>
    </p:spTree>
    <p:extLst>
      <p:ext uri="{BB962C8B-B14F-4D97-AF65-F5344CB8AC3E}">
        <p14:creationId xmlns:p14="http://schemas.microsoft.com/office/powerpoint/2010/main" val="37336588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9.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1.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10.xml"/><Relationship Id="rId6" Type="http://schemas.openxmlformats.org/officeDocument/2006/relationships/image" Target="../media/image19.png"/><Relationship Id="rId5" Type="http://schemas.openxmlformats.org/officeDocument/2006/relationships/image" Target="../media/image20.jpeg"/><Relationship Id="rId4" Type="http://schemas.openxmlformats.org/officeDocument/2006/relationships/image" Target="../media/image11.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11.xml"/><Relationship Id="rId6" Type="http://schemas.openxmlformats.org/officeDocument/2006/relationships/image" Target="../media/image19.png"/><Relationship Id="rId5" Type="http://schemas.openxmlformats.org/officeDocument/2006/relationships/image" Target="../media/image20.jpeg"/><Relationship Id="rId4" Type="http://schemas.openxmlformats.org/officeDocument/2006/relationships/image" Target="../media/image11.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12.xml"/><Relationship Id="rId6" Type="http://schemas.openxmlformats.org/officeDocument/2006/relationships/image" Target="../media/image13.png"/><Relationship Id="rId5" Type="http://schemas.openxmlformats.org/officeDocument/2006/relationships/image" Target="../media/image21.jpeg"/><Relationship Id="rId4" Type="http://schemas.openxmlformats.org/officeDocument/2006/relationships/image" Target="../media/image11.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3.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4.xml"/><Relationship Id="rId6" Type="http://schemas.openxmlformats.org/officeDocument/2006/relationships/image" Target="../media/image13.png"/><Relationship Id="rId5" Type="http://schemas.openxmlformats.org/officeDocument/2006/relationships/image" Target="../media/image14.jpeg"/><Relationship Id="rId4" Type="http://schemas.openxmlformats.org/officeDocument/2006/relationships/image" Target="../media/image1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5.xml"/><Relationship Id="rId6" Type="http://schemas.openxmlformats.org/officeDocument/2006/relationships/image" Target="../media/image13.png"/><Relationship Id="rId5" Type="http://schemas.openxmlformats.org/officeDocument/2006/relationships/image" Target="../media/image15.jpeg"/><Relationship Id="rId4" Type="http://schemas.openxmlformats.org/officeDocument/2006/relationships/image" Target="../media/image11.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6.xml"/><Relationship Id="rId6" Type="http://schemas.openxmlformats.org/officeDocument/2006/relationships/image" Target="../media/image13.png"/><Relationship Id="rId5" Type="http://schemas.openxmlformats.org/officeDocument/2006/relationships/image" Target="../media/image16.jpeg"/><Relationship Id="rId4" Type="http://schemas.openxmlformats.org/officeDocument/2006/relationships/image" Target="../media/image11.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7.xml"/><Relationship Id="rId6" Type="http://schemas.openxmlformats.org/officeDocument/2006/relationships/image" Target="../media/image13.png"/><Relationship Id="rId5" Type="http://schemas.openxmlformats.org/officeDocument/2006/relationships/image" Target="../media/image17.jpeg"/><Relationship Id="rId4" Type="http://schemas.openxmlformats.org/officeDocument/2006/relationships/image" Target="../media/image11.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8.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1.emf"/></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 1">
    <p:spTree>
      <p:nvGrpSpPr>
        <p:cNvPr id="1" name=""/>
        <p:cNvGrpSpPr/>
        <p:nvPr/>
      </p:nvGrpSpPr>
      <p:grpSpPr>
        <a:xfrm>
          <a:off x="0" y="0"/>
          <a:ext cx="0" cy="0"/>
          <a:chOff x="0" y="0"/>
          <a:chExt cx="0" cy="0"/>
        </a:xfrm>
      </p:grpSpPr>
      <p:pic>
        <p:nvPicPr>
          <p:cNvPr id="7" name="Picture 6" descr="A picture containing food&#10;&#10;Description automatically generated">
            <a:extLst>
              <a:ext uri="{FF2B5EF4-FFF2-40B4-BE49-F238E27FC236}">
                <a16:creationId xmlns:a16="http://schemas.microsoft.com/office/drawing/2014/main" id="{5C2FACE6-DB64-9444-BD2F-F04E615551C4}"/>
              </a:ext>
            </a:extLst>
          </p:cNvPr>
          <p:cNvPicPr>
            <a:picLocks noChangeAspect="1"/>
          </p:cNvPicPr>
          <p:nvPr userDrawn="1"/>
        </p:nvPicPr>
        <p:blipFill rotWithShape="1">
          <a:blip r:embed="rId2"/>
          <a:srcRect l="1067" r="284"/>
          <a:stretch/>
        </p:blipFill>
        <p:spPr>
          <a:xfrm>
            <a:off x="0" y="0"/>
            <a:ext cx="12192000" cy="6858000"/>
          </a:xfrm>
          <a:prstGeom prst="rect">
            <a:avLst/>
          </a:prstGeom>
        </p:spPr>
      </p:pic>
      <p:sp>
        <p:nvSpPr>
          <p:cNvPr id="8" name="Text Placeholder 17">
            <a:extLst>
              <a:ext uri="{FF2B5EF4-FFF2-40B4-BE49-F238E27FC236}">
                <a16:creationId xmlns:a16="http://schemas.microsoft.com/office/drawing/2014/main" id="{36361C93-3AC6-D146-B6BA-EE469AEAA9E8}"/>
              </a:ext>
            </a:extLst>
          </p:cNvPr>
          <p:cNvSpPr>
            <a:spLocks noGrp="1"/>
          </p:cNvSpPr>
          <p:nvPr>
            <p:ph type="body" sz="quarter" idx="13" hasCustomPrompt="1"/>
          </p:nvPr>
        </p:nvSpPr>
        <p:spPr>
          <a:xfrm>
            <a:off x="5066007" y="5845322"/>
            <a:ext cx="6737454" cy="543497"/>
          </a:xfrm>
          <a:prstGeom prst="rect">
            <a:avLst/>
          </a:prstGeom>
        </p:spPr>
        <p:txBody>
          <a:bodyPr/>
          <a:lstStyle>
            <a:lvl1pPr marL="0" indent="0" algn="r">
              <a:buNone/>
              <a:defRPr sz="2000">
                <a:solidFill>
                  <a:schemeClr val="bg1"/>
                </a:solidFill>
                <a:latin typeface="Calibri" panose="020F0502020204030204" pitchFamily="34" charset="0"/>
                <a:cs typeface="Calibri" panose="020F0502020204030204" pitchFamily="34" charset="0"/>
              </a:defRPr>
            </a:lvl1pPr>
          </a:lstStyle>
          <a:p>
            <a:pPr lvl="0"/>
            <a:r>
              <a:rPr lang="en-US"/>
              <a:t>Click here to insert subtitle</a:t>
            </a:r>
          </a:p>
        </p:txBody>
      </p:sp>
      <p:sp>
        <p:nvSpPr>
          <p:cNvPr id="9" name="Text Placeholder 20">
            <a:extLst>
              <a:ext uri="{FF2B5EF4-FFF2-40B4-BE49-F238E27FC236}">
                <a16:creationId xmlns:a16="http://schemas.microsoft.com/office/drawing/2014/main" id="{2E6ADDC3-358C-794B-A3EA-E3BCC0A28FDB}"/>
              </a:ext>
            </a:extLst>
          </p:cNvPr>
          <p:cNvSpPr>
            <a:spLocks noGrp="1"/>
          </p:cNvSpPr>
          <p:nvPr>
            <p:ph type="body" sz="quarter" idx="14" hasCustomPrompt="1"/>
          </p:nvPr>
        </p:nvSpPr>
        <p:spPr>
          <a:xfrm>
            <a:off x="10688817" y="6465756"/>
            <a:ext cx="1114644" cy="287385"/>
          </a:xfrm>
          <a:prstGeom prst="rect">
            <a:avLst/>
          </a:prstGeom>
        </p:spPr>
        <p:txBody>
          <a:bodyPr/>
          <a:lstStyle>
            <a:lvl1pPr marL="0" indent="0" algn="r">
              <a:buNone/>
              <a:defRPr sz="1200" baseline="0">
                <a:solidFill>
                  <a:schemeClr val="bg1"/>
                </a:solidFill>
              </a:defRPr>
            </a:lvl1pPr>
          </a:lstStyle>
          <a:p>
            <a:pPr lvl="0"/>
            <a:r>
              <a:rPr lang="en-US"/>
              <a:t>Insert Date</a:t>
            </a:r>
          </a:p>
        </p:txBody>
      </p:sp>
      <p:sp>
        <p:nvSpPr>
          <p:cNvPr id="10" name="Text Placeholder 17">
            <a:extLst>
              <a:ext uri="{FF2B5EF4-FFF2-40B4-BE49-F238E27FC236}">
                <a16:creationId xmlns:a16="http://schemas.microsoft.com/office/drawing/2014/main" id="{36361C93-3AC6-D146-B6BA-EE469AEAA9E8}"/>
              </a:ext>
            </a:extLst>
          </p:cNvPr>
          <p:cNvSpPr>
            <a:spLocks noGrp="1"/>
          </p:cNvSpPr>
          <p:nvPr>
            <p:ph type="body" sz="quarter" idx="15" hasCustomPrompt="1"/>
          </p:nvPr>
        </p:nvSpPr>
        <p:spPr>
          <a:xfrm>
            <a:off x="5066007" y="4777099"/>
            <a:ext cx="6737453" cy="974221"/>
          </a:xfrm>
          <a:prstGeom prst="rect">
            <a:avLst/>
          </a:prstGeom>
        </p:spPr>
        <p:txBody>
          <a:bodyPr anchor="b"/>
          <a:lstStyle>
            <a:lvl1pPr marL="0" indent="0" algn="r">
              <a:buNone/>
              <a:defRPr sz="3200" b="1" baseline="0">
                <a:solidFill>
                  <a:schemeClr val="bg1"/>
                </a:solidFill>
                <a:latin typeface="Calibri" panose="020F0502020204030204" pitchFamily="34" charset="0"/>
                <a:cs typeface="Calibri" panose="020F0502020204030204" pitchFamily="34" charset="0"/>
              </a:defRPr>
            </a:lvl1pPr>
          </a:lstStyle>
          <a:p>
            <a:pPr lvl="0"/>
            <a:r>
              <a:rPr lang="en-US"/>
              <a:t>Click here to insert title</a:t>
            </a:r>
          </a:p>
        </p:txBody>
      </p:sp>
      <p:pic>
        <p:nvPicPr>
          <p:cNvPr id="11" name="Picture 10">
            <a:extLst>
              <a:ext uri="{FF2B5EF4-FFF2-40B4-BE49-F238E27FC236}">
                <a16:creationId xmlns:a16="http://schemas.microsoft.com/office/drawing/2014/main" id="{D7271406-16C9-0F4A-9FE0-87D2F259EC3E}"/>
              </a:ext>
            </a:extLst>
          </p:cNvPr>
          <p:cNvPicPr>
            <a:picLocks noChangeAspect="1"/>
          </p:cNvPicPr>
          <p:nvPr userDrawn="1"/>
        </p:nvPicPr>
        <p:blipFill>
          <a:blip r:embed="rId3"/>
          <a:stretch>
            <a:fillRect/>
          </a:stretch>
        </p:blipFill>
        <p:spPr>
          <a:xfrm>
            <a:off x="605117" y="548977"/>
            <a:ext cx="2819401" cy="657225"/>
          </a:xfrm>
          <a:prstGeom prst="rect">
            <a:avLst/>
          </a:prstGeom>
        </p:spPr>
      </p:pic>
    </p:spTree>
    <p:extLst>
      <p:ext uri="{BB962C8B-B14F-4D97-AF65-F5344CB8AC3E}">
        <p14:creationId xmlns:p14="http://schemas.microsoft.com/office/powerpoint/2010/main" val="2797367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_2">
    <p:bg>
      <p:bgPr>
        <a:gradFill>
          <a:gsLst>
            <a:gs pos="100000">
              <a:schemeClr val="bg1">
                <a:lumMod val="95000"/>
              </a:schemeClr>
            </a:gs>
            <a:gs pos="0">
              <a:schemeClr val="bg1"/>
            </a:gs>
          </a:gsLst>
          <a:lin ang="2700000" scaled="0"/>
        </a:gra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98EF699-C921-9995-122C-D5D0062C7936}"/>
              </a:ext>
            </a:extLst>
          </p:cNvPr>
          <p:cNvGraphicFramePr>
            <a:graphicFrameLocks noChangeAspect="1"/>
          </p:cNvGraphicFramePr>
          <p:nvPr>
            <p:custDataLst>
              <p:tags r:id="rId1"/>
            </p:custDataLst>
            <p:extLst>
              <p:ext uri="{D42A27DB-BD31-4B8C-83A1-F6EECF244321}">
                <p14:modId xmlns:p14="http://schemas.microsoft.com/office/powerpoint/2010/main" val="23534876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5" name="think-cell data - do not delete" hidden="1">
                        <a:extLst>
                          <a:ext uri="{FF2B5EF4-FFF2-40B4-BE49-F238E27FC236}">
                            <a16:creationId xmlns:a16="http://schemas.microsoft.com/office/drawing/2014/main" id="{598EF699-C921-9995-122C-D5D0062C793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01BBBE91-AC3D-A60B-866B-C70B03583E1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0" y="11575"/>
            <a:ext cx="12192000" cy="6858000"/>
          </a:xfrm>
          <a:prstGeom prst="rect">
            <a:avLst/>
          </a:prstGeom>
        </p:spPr>
      </p:pic>
      <p:sp>
        <p:nvSpPr>
          <p:cNvPr id="8" name="Round Single Corner of Rectangle 7">
            <a:extLst>
              <a:ext uri="{FF2B5EF4-FFF2-40B4-BE49-F238E27FC236}">
                <a16:creationId xmlns:a16="http://schemas.microsoft.com/office/drawing/2014/main" id="{F7F1BF95-0B1A-1EB7-1895-963A1F8A11F9}"/>
              </a:ext>
            </a:extLst>
          </p:cNvPr>
          <p:cNvSpPr/>
          <p:nvPr/>
        </p:nvSpPr>
        <p:spPr>
          <a:xfrm flipV="1">
            <a:off x="-1" y="0"/>
            <a:ext cx="5922335" cy="1279448"/>
          </a:xfrm>
          <a:prstGeom prst="round1Rect">
            <a:avLst>
              <a:gd name="adj" fmla="val 18287"/>
            </a:avLst>
          </a:prstGeom>
          <a:gradFill>
            <a:gsLst>
              <a:gs pos="36000">
                <a:srgbClr val="473089"/>
              </a:gs>
              <a:gs pos="95000">
                <a:srgbClr val="473089">
                  <a:lumMod val="75000"/>
                  <a:alpha val="35020"/>
                </a:srgbClr>
              </a:gs>
            </a:gsLst>
            <a:lin ang="5400000" scaled="1"/>
          </a:gra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A black and white logo&#10;&#10;AI-generated content may be incorrect.">
            <a:extLst>
              <a:ext uri="{FF2B5EF4-FFF2-40B4-BE49-F238E27FC236}">
                <a16:creationId xmlns:a16="http://schemas.microsoft.com/office/drawing/2014/main" id="{9315F2F2-9C2E-AFAE-BF87-A863DAA6E8B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30092" y="6319413"/>
            <a:ext cx="971409" cy="404037"/>
          </a:xfrm>
          <a:prstGeom prst="rect">
            <a:avLst/>
          </a:prstGeom>
        </p:spPr>
      </p:pic>
      <p:sp>
        <p:nvSpPr>
          <p:cNvPr id="15" name="Title 2">
            <a:extLst>
              <a:ext uri="{FF2B5EF4-FFF2-40B4-BE49-F238E27FC236}">
                <a16:creationId xmlns:a16="http://schemas.microsoft.com/office/drawing/2014/main" id="{3649C9B1-06B3-6191-0546-94FCFE27F1BB}"/>
              </a:ext>
            </a:extLst>
          </p:cNvPr>
          <p:cNvSpPr txBox="1">
            <a:spLocks/>
          </p:cNvSpPr>
          <p:nvPr/>
        </p:nvSpPr>
        <p:spPr>
          <a:xfrm>
            <a:off x="230602" y="6472476"/>
            <a:ext cx="409478" cy="287385"/>
          </a:xfrm>
          <a:prstGeom prst="rect">
            <a:avLst/>
          </a:prstGeom>
        </p:spPr>
        <p:txBody>
          <a:bodyPr vert="horz" lIns="0" tIns="0" rIns="0" bIns="0" anchor="t" anchorCtr="0"/>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r>
              <a:rPr kumimoji="0" lang="en-US" sz="1000" b="0" i="0" u="none" strike="noStrike" kern="1200" cap="none" spc="0" normalizeH="0" baseline="0" noProof="0">
                <a:ln>
                  <a:noFill/>
                </a:ln>
                <a:solidFill>
                  <a:srgbClr val="8B98D5"/>
                </a:solidFill>
                <a:effectLst/>
                <a:uLnTx/>
                <a:uFillTx/>
                <a:latin typeface="Calibri" panose="020F0502020204030204"/>
                <a:ea typeface="+mn-ea"/>
                <a:cs typeface="+mn-cs"/>
              </a:rPr>
              <a:t>PAGE</a:t>
            </a:r>
            <a:endParaRPr lang="en-US" sz="1000" b="0">
              <a:solidFill>
                <a:srgbClr val="798FA6"/>
              </a:solidFill>
            </a:endParaRPr>
          </a:p>
        </p:txBody>
      </p:sp>
      <p:sp>
        <p:nvSpPr>
          <p:cNvPr id="17" name="Text Placeholder 17">
            <a:extLst>
              <a:ext uri="{FF2B5EF4-FFF2-40B4-BE49-F238E27FC236}">
                <a16:creationId xmlns:a16="http://schemas.microsoft.com/office/drawing/2014/main" id="{F5B99EFF-601F-BA18-DBF1-10F51DB4DA10}"/>
              </a:ext>
            </a:extLst>
          </p:cNvPr>
          <p:cNvSpPr>
            <a:spLocks noGrp="1"/>
          </p:cNvSpPr>
          <p:nvPr>
            <p:ph type="body" sz="quarter" idx="13" hasCustomPrompt="1"/>
          </p:nvPr>
        </p:nvSpPr>
        <p:spPr>
          <a:xfrm>
            <a:off x="562159" y="740536"/>
            <a:ext cx="5102041" cy="538912"/>
          </a:xfrm>
          <a:prstGeom prst="rect">
            <a:avLst/>
          </a:prstGeom>
        </p:spPr>
        <p:txBody>
          <a:bodyPr/>
          <a:lstStyle>
            <a:lvl1pPr marL="0" indent="0" algn="l">
              <a:buNone/>
              <a:defRPr sz="1600">
                <a:solidFill>
                  <a:schemeClr val="bg1"/>
                </a:solidFill>
                <a:latin typeface="Calibri" panose="020F0502020204030204" pitchFamily="34" charset="0"/>
                <a:cs typeface="Calibri" panose="020F0502020204030204" pitchFamily="34" charset="0"/>
              </a:defRPr>
            </a:lvl1pPr>
          </a:lstStyle>
          <a:p>
            <a:pPr lvl="0"/>
            <a:r>
              <a:rPr lang="en-US"/>
              <a:t>Click here to insert subtitle</a:t>
            </a:r>
          </a:p>
        </p:txBody>
      </p:sp>
      <p:sp>
        <p:nvSpPr>
          <p:cNvPr id="18" name="Text Placeholder 17">
            <a:extLst>
              <a:ext uri="{FF2B5EF4-FFF2-40B4-BE49-F238E27FC236}">
                <a16:creationId xmlns:a16="http://schemas.microsoft.com/office/drawing/2014/main" id="{964622AB-6923-44B0-E5DC-CB6C44992446}"/>
              </a:ext>
            </a:extLst>
          </p:cNvPr>
          <p:cNvSpPr>
            <a:spLocks noGrp="1"/>
          </p:cNvSpPr>
          <p:nvPr>
            <p:ph type="body" sz="quarter" idx="15" hasCustomPrompt="1"/>
          </p:nvPr>
        </p:nvSpPr>
        <p:spPr>
          <a:xfrm>
            <a:off x="562160" y="161638"/>
            <a:ext cx="5102040" cy="578897"/>
          </a:xfrm>
          <a:prstGeom prst="rect">
            <a:avLst/>
          </a:prstGeom>
        </p:spPr>
        <p:txBody>
          <a:bodyPr anchor="b">
            <a:normAutofit/>
          </a:bodyPr>
          <a:lstStyle>
            <a:lvl1pPr marL="0" indent="0" algn="l">
              <a:lnSpc>
                <a:spcPct val="100000"/>
              </a:lnSpc>
              <a:buNone/>
              <a:defRPr sz="2400" b="0" baseline="0">
                <a:solidFill>
                  <a:schemeClr val="bg1"/>
                </a:solidFill>
                <a:latin typeface="Calibri" panose="020F0502020204030204" pitchFamily="34" charset="0"/>
                <a:cs typeface="Calibri" panose="020F0502020204030204" pitchFamily="34" charset="0"/>
              </a:defRPr>
            </a:lvl1pPr>
          </a:lstStyle>
          <a:p>
            <a:pPr lvl="0"/>
            <a:r>
              <a:rPr lang="en-US"/>
              <a:t>Click here to insert title</a:t>
            </a:r>
          </a:p>
        </p:txBody>
      </p:sp>
      <p:sp>
        <p:nvSpPr>
          <p:cNvPr id="19" name="Slide Number Placeholder 8">
            <a:extLst>
              <a:ext uri="{FF2B5EF4-FFF2-40B4-BE49-F238E27FC236}">
                <a16:creationId xmlns:a16="http://schemas.microsoft.com/office/drawing/2014/main" id="{7A6E43E9-69B6-B6E1-43A6-46A100168A0F}"/>
              </a:ext>
            </a:extLst>
          </p:cNvPr>
          <p:cNvSpPr>
            <a:spLocks noGrp="1"/>
          </p:cNvSpPr>
          <p:nvPr>
            <p:ph type="sldNum" sz="quarter" idx="12"/>
          </p:nvPr>
        </p:nvSpPr>
        <p:spPr>
          <a:xfrm>
            <a:off x="570627" y="6455543"/>
            <a:ext cx="496174" cy="267908"/>
          </a:xfrm>
          <a:prstGeom prst="rect">
            <a:avLst/>
          </a:prstGeom>
        </p:spPr>
        <p:txBody>
          <a:bodyPr lIns="0" tIns="0" rIns="0" bIns="0"/>
          <a:lstStyle>
            <a:lvl1pPr>
              <a:defRPr sz="1000">
                <a:solidFill>
                  <a:schemeClr val="accent5">
                    <a:lumMod val="75000"/>
                  </a:schemeClr>
                </a:solidFill>
              </a:defRPr>
            </a:lvl1pPr>
          </a:lstStyle>
          <a:p>
            <a:fld id="{AD560232-2555-46D3-92CF-E12129ED4FD8}" type="slidenum">
              <a:rPr lang="en-US" smtClean="0"/>
              <a:pPr/>
              <a:t>‹#›</a:t>
            </a:fld>
            <a:endParaRPr lang="en-US"/>
          </a:p>
        </p:txBody>
      </p:sp>
      <p:sp>
        <p:nvSpPr>
          <p:cNvPr id="3" name="Content Placeholder 2">
            <a:extLst>
              <a:ext uri="{FF2B5EF4-FFF2-40B4-BE49-F238E27FC236}">
                <a16:creationId xmlns:a16="http://schemas.microsoft.com/office/drawing/2014/main" id="{962E0C94-8BF9-0819-EECB-9D4C0C2B9AA2}"/>
              </a:ext>
            </a:extLst>
          </p:cNvPr>
          <p:cNvSpPr>
            <a:spLocks noGrp="1"/>
          </p:cNvSpPr>
          <p:nvPr>
            <p:ph idx="1"/>
          </p:nvPr>
        </p:nvSpPr>
        <p:spPr>
          <a:xfrm>
            <a:off x="572400" y="1890000"/>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2304513"/>
      </p:ext>
    </p:extLst>
  </p:cSld>
  <p:clrMapOvr>
    <a:masterClrMapping/>
  </p:clrMapOvr>
  <p:hf hdr="0" dt="0"/>
  <p:extLst>
    <p:ext uri="{DCECCB84-F9BA-43D5-87BE-67443E8EF086}">
      <p15:sldGuideLst xmlns:p15="http://schemas.microsoft.com/office/powerpoint/2012/main">
        <p15:guide id="1" orient="horz" pos="323">
          <p15:clr>
            <a:srgbClr val="FBAE40"/>
          </p15:clr>
        </p15:guide>
        <p15:guide id="2" orient="horz" pos="1049">
          <p15:clr>
            <a:srgbClr val="FBAE40"/>
          </p15:clr>
        </p15:guide>
        <p15:guide id="3" orient="horz" pos="3816">
          <p15:clr>
            <a:srgbClr val="FBAE40"/>
          </p15:clr>
        </p15:guide>
        <p15:guide id="4" orient="horz" pos="3906">
          <p15:clr>
            <a:srgbClr val="FBAE40"/>
          </p15:clr>
        </p15:guide>
        <p15:guide id="5" pos="438">
          <p15:clr>
            <a:srgbClr val="FBAE40"/>
          </p15:clr>
        </p15:guide>
        <p15:guide id="6" pos="724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_3">
    <p:bg>
      <p:bgPr>
        <a:gradFill>
          <a:gsLst>
            <a:gs pos="100000">
              <a:schemeClr val="bg1">
                <a:lumMod val="95000"/>
              </a:schemeClr>
            </a:gs>
            <a:gs pos="0">
              <a:schemeClr val="bg1"/>
            </a:gs>
          </a:gsLst>
          <a:lin ang="2700000" scaled="0"/>
        </a:gra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98EF699-C921-9995-122C-D5D0062C7936}"/>
              </a:ext>
            </a:extLst>
          </p:cNvPr>
          <p:cNvGraphicFramePr>
            <a:graphicFrameLocks noChangeAspect="1"/>
          </p:cNvGraphicFramePr>
          <p:nvPr>
            <p:custDataLst>
              <p:tags r:id="rId1"/>
            </p:custDataLst>
            <p:extLst>
              <p:ext uri="{D42A27DB-BD31-4B8C-83A1-F6EECF244321}">
                <p14:modId xmlns:p14="http://schemas.microsoft.com/office/powerpoint/2010/main" val="23534876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5" name="think-cell data - do not delete" hidden="1">
                        <a:extLst>
                          <a:ext uri="{FF2B5EF4-FFF2-40B4-BE49-F238E27FC236}">
                            <a16:creationId xmlns:a16="http://schemas.microsoft.com/office/drawing/2014/main" id="{598EF699-C921-9995-122C-D5D0062C793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01BBBE91-AC3D-A60B-866B-C70B03583E1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0" y="11575"/>
            <a:ext cx="12192000" cy="6858000"/>
          </a:xfrm>
          <a:prstGeom prst="rect">
            <a:avLst/>
          </a:prstGeom>
        </p:spPr>
      </p:pic>
      <p:sp>
        <p:nvSpPr>
          <p:cNvPr id="8" name="Round Single Corner of Rectangle 7">
            <a:extLst>
              <a:ext uri="{FF2B5EF4-FFF2-40B4-BE49-F238E27FC236}">
                <a16:creationId xmlns:a16="http://schemas.microsoft.com/office/drawing/2014/main" id="{F7F1BF95-0B1A-1EB7-1895-963A1F8A11F9}"/>
              </a:ext>
            </a:extLst>
          </p:cNvPr>
          <p:cNvSpPr/>
          <p:nvPr/>
        </p:nvSpPr>
        <p:spPr>
          <a:xfrm flipV="1">
            <a:off x="-1" y="0"/>
            <a:ext cx="5922335" cy="1279448"/>
          </a:xfrm>
          <a:prstGeom prst="round1Rect">
            <a:avLst>
              <a:gd name="adj" fmla="val 18287"/>
            </a:avLst>
          </a:prstGeom>
          <a:gradFill>
            <a:gsLst>
              <a:gs pos="36000">
                <a:srgbClr val="473089"/>
              </a:gs>
              <a:gs pos="95000">
                <a:srgbClr val="473089">
                  <a:lumMod val="75000"/>
                  <a:alpha val="35020"/>
                </a:srgbClr>
              </a:gs>
            </a:gsLst>
            <a:lin ang="5400000" scaled="1"/>
          </a:gra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A black and white logo&#10;&#10;AI-generated content may be incorrect.">
            <a:extLst>
              <a:ext uri="{FF2B5EF4-FFF2-40B4-BE49-F238E27FC236}">
                <a16:creationId xmlns:a16="http://schemas.microsoft.com/office/drawing/2014/main" id="{9315F2F2-9C2E-AFAE-BF87-A863DAA6E8B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30092" y="6319413"/>
            <a:ext cx="971409" cy="404037"/>
          </a:xfrm>
          <a:prstGeom prst="rect">
            <a:avLst/>
          </a:prstGeom>
        </p:spPr>
      </p:pic>
      <p:sp>
        <p:nvSpPr>
          <p:cNvPr id="15" name="Title 2">
            <a:extLst>
              <a:ext uri="{FF2B5EF4-FFF2-40B4-BE49-F238E27FC236}">
                <a16:creationId xmlns:a16="http://schemas.microsoft.com/office/drawing/2014/main" id="{3649C9B1-06B3-6191-0546-94FCFE27F1BB}"/>
              </a:ext>
            </a:extLst>
          </p:cNvPr>
          <p:cNvSpPr txBox="1">
            <a:spLocks/>
          </p:cNvSpPr>
          <p:nvPr/>
        </p:nvSpPr>
        <p:spPr>
          <a:xfrm>
            <a:off x="230602" y="6472476"/>
            <a:ext cx="409478" cy="287385"/>
          </a:xfrm>
          <a:prstGeom prst="rect">
            <a:avLst/>
          </a:prstGeom>
        </p:spPr>
        <p:txBody>
          <a:bodyPr vert="horz" lIns="0" tIns="0" rIns="0" bIns="0" anchor="t" anchorCtr="0"/>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r>
              <a:rPr kumimoji="0" lang="en-US" sz="1000" b="0" i="0" u="none" strike="noStrike" kern="1200" cap="none" spc="0" normalizeH="0" baseline="0" noProof="0">
                <a:ln>
                  <a:noFill/>
                </a:ln>
                <a:solidFill>
                  <a:srgbClr val="8B98D5"/>
                </a:solidFill>
                <a:effectLst/>
                <a:uLnTx/>
                <a:uFillTx/>
                <a:latin typeface="Calibri" panose="020F0502020204030204"/>
                <a:ea typeface="+mn-ea"/>
                <a:cs typeface="+mn-cs"/>
              </a:rPr>
              <a:t>PAGE</a:t>
            </a:r>
            <a:endParaRPr lang="en-US" sz="1000" b="0">
              <a:solidFill>
                <a:srgbClr val="798FA6"/>
              </a:solidFill>
            </a:endParaRPr>
          </a:p>
        </p:txBody>
      </p:sp>
      <p:sp>
        <p:nvSpPr>
          <p:cNvPr id="17" name="Text Placeholder 17">
            <a:extLst>
              <a:ext uri="{FF2B5EF4-FFF2-40B4-BE49-F238E27FC236}">
                <a16:creationId xmlns:a16="http://schemas.microsoft.com/office/drawing/2014/main" id="{F5B99EFF-601F-BA18-DBF1-10F51DB4DA10}"/>
              </a:ext>
            </a:extLst>
          </p:cNvPr>
          <p:cNvSpPr>
            <a:spLocks noGrp="1"/>
          </p:cNvSpPr>
          <p:nvPr>
            <p:ph type="body" sz="quarter" idx="13" hasCustomPrompt="1"/>
          </p:nvPr>
        </p:nvSpPr>
        <p:spPr>
          <a:xfrm>
            <a:off x="562159" y="740536"/>
            <a:ext cx="5102041" cy="538912"/>
          </a:xfrm>
          <a:prstGeom prst="rect">
            <a:avLst/>
          </a:prstGeom>
        </p:spPr>
        <p:txBody>
          <a:bodyPr/>
          <a:lstStyle>
            <a:lvl1pPr marL="0" indent="0" algn="l">
              <a:buNone/>
              <a:defRPr sz="1600">
                <a:solidFill>
                  <a:schemeClr val="bg1"/>
                </a:solidFill>
                <a:latin typeface="Calibri" panose="020F0502020204030204" pitchFamily="34" charset="0"/>
                <a:cs typeface="Calibri" panose="020F0502020204030204" pitchFamily="34" charset="0"/>
              </a:defRPr>
            </a:lvl1pPr>
          </a:lstStyle>
          <a:p>
            <a:pPr lvl="0"/>
            <a:r>
              <a:rPr lang="en-US"/>
              <a:t>Click here to insert subtitle</a:t>
            </a:r>
          </a:p>
        </p:txBody>
      </p:sp>
      <p:sp>
        <p:nvSpPr>
          <p:cNvPr id="18" name="Text Placeholder 17">
            <a:extLst>
              <a:ext uri="{FF2B5EF4-FFF2-40B4-BE49-F238E27FC236}">
                <a16:creationId xmlns:a16="http://schemas.microsoft.com/office/drawing/2014/main" id="{964622AB-6923-44B0-E5DC-CB6C44992446}"/>
              </a:ext>
            </a:extLst>
          </p:cNvPr>
          <p:cNvSpPr>
            <a:spLocks noGrp="1"/>
          </p:cNvSpPr>
          <p:nvPr>
            <p:ph type="body" sz="quarter" idx="15" hasCustomPrompt="1"/>
          </p:nvPr>
        </p:nvSpPr>
        <p:spPr>
          <a:xfrm>
            <a:off x="562160" y="161638"/>
            <a:ext cx="5102040" cy="578897"/>
          </a:xfrm>
          <a:prstGeom prst="rect">
            <a:avLst/>
          </a:prstGeom>
        </p:spPr>
        <p:txBody>
          <a:bodyPr anchor="b">
            <a:normAutofit/>
          </a:bodyPr>
          <a:lstStyle>
            <a:lvl1pPr marL="0" indent="0" algn="l">
              <a:lnSpc>
                <a:spcPct val="100000"/>
              </a:lnSpc>
              <a:buNone/>
              <a:defRPr sz="2400" b="0" baseline="0">
                <a:solidFill>
                  <a:schemeClr val="bg1"/>
                </a:solidFill>
                <a:latin typeface="Calibri" panose="020F0502020204030204" pitchFamily="34" charset="0"/>
                <a:cs typeface="Calibri" panose="020F0502020204030204" pitchFamily="34" charset="0"/>
              </a:defRPr>
            </a:lvl1pPr>
          </a:lstStyle>
          <a:p>
            <a:pPr lvl="0"/>
            <a:r>
              <a:rPr lang="en-US"/>
              <a:t>Click here to insert title</a:t>
            </a:r>
          </a:p>
        </p:txBody>
      </p:sp>
      <p:sp>
        <p:nvSpPr>
          <p:cNvPr id="19" name="Slide Number Placeholder 8">
            <a:extLst>
              <a:ext uri="{FF2B5EF4-FFF2-40B4-BE49-F238E27FC236}">
                <a16:creationId xmlns:a16="http://schemas.microsoft.com/office/drawing/2014/main" id="{7A6E43E9-69B6-B6E1-43A6-46A100168A0F}"/>
              </a:ext>
            </a:extLst>
          </p:cNvPr>
          <p:cNvSpPr>
            <a:spLocks noGrp="1"/>
          </p:cNvSpPr>
          <p:nvPr>
            <p:ph type="sldNum" sz="quarter" idx="12"/>
          </p:nvPr>
        </p:nvSpPr>
        <p:spPr>
          <a:xfrm>
            <a:off x="570627" y="6455543"/>
            <a:ext cx="496174" cy="267908"/>
          </a:xfrm>
          <a:prstGeom prst="rect">
            <a:avLst/>
          </a:prstGeom>
        </p:spPr>
        <p:txBody>
          <a:bodyPr lIns="0" tIns="0" rIns="0" bIns="0"/>
          <a:lstStyle>
            <a:lvl1pPr>
              <a:defRPr sz="1000">
                <a:solidFill>
                  <a:schemeClr val="accent5">
                    <a:lumMod val="75000"/>
                  </a:schemeClr>
                </a:solidFill>
              </a:defRPr>
            </a:lvl1pPr>
          </a:lstStyle>
          <a:p>
            <a:fld id="{AD560232-2555-46D3-92CF-E12129ED4FD8}" type="slidenum">
              <a:rPr lang="en-US" smtClean="0"/>
              <a:pPr/>
              <a:t>‹#›</a:t>
            </a:fld>
            <a:endParaRPr lang="en-US"/>
          </a:p>
        </p:txBody>
      </p:sp>
      <p:sp>
        <p:nvSpPr>
          <p:cNvPr id="6" name="Content Placeholder 3">
            <a:extLst>
              <a:ext uri="{FF2B5EF4-FFF2-40B4-BE49-F238E27FC236}">
                <a16:creationId xmlns:a16="http://schemas.microsoft.com/office/drawing/2014/main" id="{3ABEA34F-F580-C3BB-01B4-9AEA7F05956E}"/>
              </a:ext>
            </a:extLst>
          </p:cNvPr>
          <p:cNvSpPr>
            <a:spLocks noGrp="1"/>
          </p:cNvSpPr>
          <p:nvPr>
            <p:ph sz="half" idx="2"/>
          </p:nvPr>
        </p:nvSpPr>
        <p:spPr>
          <a:xfrm>
            <a:off x="570627" y="1889072"/>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5">
            <a:extLst>
              <a:ext uri="{FF2B5EF4-FFF2-40B4-BE49-F238E27FC236}">
                <a16:creationId xmlns:a16="http://schemas.microsoft.com/office/drawing/2014/main" id="{CA122FDA-2E4E-DC80-5E7B-B1DA06DA8A69}"/>
              </a:ext>
            </a:extLst>
          </p:cNvPr>
          <p:cNvSpPr>
            <a:spLocks noGrp="1"/>
          </p:cNvSpPr>
          <p:nvPr>
            <p:ph sz="quarter" idx="4"/>
          </p:nvPr>
        </p:nvSpPr>
        <p:spPr>
          <a:xfrm>
            <a:off x="6096000" y="1889072"/>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7320554"/>
      </p:ext>
    </p:extLst>
  </p:cSld>
  <p:clrMapOvr>
    <a:masterClrMapping/>
  </p:clrMapOvr>
  <p:hf hdr="0" dt="0"/>
  <p:extLst>
    <p:ext uri="{DCECCB84-F9BA-43D5-87BE-67443E8EF086}">
      <p15:sldGuideLst xmlns:p15="http://schemas.microsoft.com/office/powerpoint/2012/main">
        <p15:guide id="1" orient="horz" pos="323">
          <p15:clr>
            <a:srgbClr val="FBAE40"/>
          </p15:clr>
        </p15:guide>
        <p15:guide id="2" orient="horz" pos="1049">
          <p15:clr>
            <a:srgbClr val="FBAE40"/>
          </p15:clr>
        </p15:guide>
        <p15:guide id="3" orient="horz" pos="3816">
          <p15:clr>
            <a:srgbClr val="FBAE40"/>
          </p15:clr>
        </p15:guide>
        <p15:guide id="4" orient="horz" pos="3906">
          <p15:clr>
            <a:srgbClr val="FBAE40"/>
          </p15:clr>
        </p15:guide>
        <p15:guide id="5" pos="438">
          <p15:clr>
            <a:srgbClr val="FBAE40"/>
          </p15:clr>
        </p15:guide>
        <p15:guide id="6" pos="724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_4">
    <p:bg>
      <p:bgPr>
        <a:gradFill>
          <a:gsLst>
            <a:gs pos="100000">
              <a:schemeClr val="bg1">
                <a:lumMod val="95000"/>
              </a:schemeClr>
            </a:gs>
            <a:gs pos="0">
              <a:schemeClr val="bg1"/>
            </a:gs>
          </a:gsLst>
          <a:lin ang="2700000" scaled="0"/>
        </a:gra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98EF699-C921-9995-122C-D5D0062C7936}"/>
              </a:ext>
            </a:extLst>
          </p:cNvPr>
          <p:cNvGraphicFramePr>
            <a:graphicFrameLocks noChangeAspect="1"/>
          </p:cNvGraphicFramePr>
          <p:nvPr>
            <p:custDataLst>
              <p:tags r:id="rId1"/>
            </p:custDataLst>
            <p:extLst>
              <p:ext uri="{D42A27DB-BD31-4B8C-83A1-F6EECF244321}">
                <p14:modId xmlns:p14="http://schemas.microsoft.com/office/powerpoint/2010/main" val="23534876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5" name="think-cell data - do not delete" hidden="1">
                        <a:extLst>
                          <a:ext uri="{FF2B5EF4-FFF2-40B4-BE49-F238E27FC236}">
                            <a16:creationId xmlns:a16="http://schemas.microsoft.com/office/drawing/2014/main" id="{598EF699-C921-9995-122C-D5D0062C793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01BBBE91-AC3D-A60B-866B-C70B03583E1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0" y="11575"/>
            <a:ext cx="12192000" cy="6858000"/>
          </a:xfrm>
          <a:prstGeom prst="rect">
            <a:avLst/>
          </a:prstGeom>
        </p:spPr>
      </p:pic>
      <p:sp>
        <p:nvSpPr>
          <p:cNvPr id="8" name="Round Single Corner of Rectangle 7">
            <a:extLst>
              <a:ext uri="{FF2B5EF4-FFF2-40B4-BE49-F238E27FC236}">
                <a16:creationId xmlns:a16="http://schemas.microsoft.com/office/drawing/2014/main" id="{F7F1BF95-0B1A-1EB7-1895-963A1F8A11F9}"/>
              </a:ext>
            </a:extLst>
          </p:cNvPr>
          <p:cNvSpPr/>
          <p:nvPr/>
        </p:nvSpPr>
        <p:spPr>
          <a:xfrm flipV="1">
            <a:off x="-1" y="0"/>
            <a:ext cx="5922335" cy="1279448"/>
          </a:xfrm>
          <a:prstGeom prst="round1Rect">
            <a:avLst>
              <a:gd name="adj" fmla="val 18287"/>
            </a:avLst>
          </a:prstGeom>
          <a:gradFill>
            <a:gsLst>
              <a:gs pos="36000">
                <a:srgbClr val="473089"/>
              </a:gs>
              <a:gs pos="95000">
                <a:srgbClr val="473089">
                  <a:lumMod val="75000"/>
                  <a:alpha val="35020"/>
                </a:srgbClr>
              </a:gs>
            </a:gsLst>
            <a:lin ang="5400000" scaled="1"/>
          </a:gra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A black and white logo&#10;&#10;AI-generated content may be incorrect.">
            <a:extLst>
              <a:ext uri="{FF2B5EF4-FFF2-40B4-BE49-F238E27FC236}">
                <a16:creationId xmlns:a16="http://schemas.microsoft.com/office/drawing/2014/main" id="{9315F2F2-9C2E-AFAE-BF87-A863DAA6E8B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30092" y="6319413"/>
            <a:ext cx="971409" cy="404037"/>
          </a:xfrm>
          <a:prstGeom prst="rect">
            <a:avLst/>
          </a:prstGeom>
        </p:spPr>
      </p:pic>
      <p:sp>
        <p:nvSpPr>
          <p:cNvPr id="15" name="Title 2">
            <a:extLst>
              <a:ext uri="{FF2B5EF4-FFF2-40B4-BE49-F238E27FC236}">
                <a16:creationId xmlns:a16="http://schemas.microsoft.com/office/drawing/2014/main" id="{3649C9B1-06B3-6191-0546-94FCFE27F1BB}"/>
              </a:ext>
            </a:extLst>
          </p:cNvPr>
          <p:cNvSpPr txBox="1">
            <a:spLocks/>
          </p:cNvSpPr>
          <p:nvPr/>
        </p:nvSpPr>
        <p:spPr>
          <a:xfrm>
            <a:off x="230602" y="6472476"/>
            <a:ext cx="409478" cy="287385"/>
          </a:xfrm>
          <a:prstGeom prst="rect">
            <a:avLst/>
          </a:prstGeom>
        </p:spPr>
        <p:txBody>
          <a:bodyPr vert="horz" lIns="0" tIns="0" rIns="0" bIns="0" anchor="t" anchorCtr="0"/>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r>
              <a:rPr kumimoji="0" lang="en-US" sz="1000" b="0" i="0" u="none" strike="noStrike" kern="1200" cap="none" spc="0" normalizeH="0" baseline="0" noProof="0">
                <a:ln>
                  <a:noFill/>
                </a:ln>
                <a:solidFill>
                  <a:srgbClr val="8B98D5"/>
                </a:solidFill>
                <a:effectLst/>
                <a:uLnTx/>
                <a:uFillTx/>
                <a:latin typeface="Calibri" panose="020F0502020204030204"/>
                <a:ea typeface="+mn-ea"/>
                <a:cs typeface="+mn-cs"/>
              </a:rPr>
              <a:t>PAGE</a:t>
            </a:r>
            <a:endParaRPr lang="en-US" sz="1000" b="0">
              <a:solidFill>
                <a:srgbClr val="798FA6"/>
              </a:solidFill>
            </a:endParaRPr>
          </a:p>
        </p:txBody>
      </p:sp>
      <p:sp>
        <p:nvSpPr>
          <p:cNvPr id="17" name="Text Placeholder 17">
            <a:extLst>
              <a:ext uri="{FF2B5EF4-FFF2-40B4-BE49-F238E27FC236}">
                <a16:creationId xmlns:a16="http://schemas.microsoft.com/office/drawing/2014/main" id="{F5B99EFF-601F-BA18-DBF1-10F51DB4DA10}"/>
              </a:ext>
            </a:extLst>
          </p:cNvPr>
          <p:cNvSpPr>
            <a:spLocks noGrp="1"/>
          </p:cNvSpPr>
          <p:nvPr>
            <p:ph type="body" sz="quarter" idx="13" hasCustomPrompt="1"/>
          </p:nvPr>
        </p:nvSpPr>
        <p:spPr>
          <a:xfrm>
            <a:off x="562159" y="740536"/>
            <a:ext cx="5102041" cy="538912"/>
          </a:xfrm>
          <a:prstGeom prst="rect">
            <a:avLst/>
          </a:prstGeom>
        </p:spPr>
        <p:txBody>
          <a:bodyPr/>
          <a:lstStyle>
            <a:lvl1pPr marL="0" indent="0" algn="l">
              <a:buNone/>
              <a:defRPr sz="1600">
                <a:solidFill>
                  <a:schemeClr val="bg1"/>
                </a:solidFill>
                <a:latin typeface="Calibri" panose="020F0502020204030204" pitchFamily="34" charset="0"/>
                <a:cs typeface="Calibri" panose="020F0502020204030204" pitchFamily="34" charset="0"/>
              </a:defRPr>
            </a:lvl1pPr>
          </a:lstStyle>
          <a:p>
            <a:pPr lvl="0"/>
            <a:r>
              <a:rPr lang="en-US"/>
              <a:t>Click here to insert subtitle</a:t>
            </a:r>
          </a:p>
        </p:txBody>
      </p:sp>
      <p:sp>
        <p:nvSpPr>
          <p:cNvPr id="18" name="Text Placeholder 17">
            <a:extLst>
              <a:ext uri="{FF2B5EF4-FFF2-40B4-BE49-F238E27FC236}">
                <a16:creationId xmlns:a16="http://schemas.microsoft.com/office/drawing/2014/main" id="{964622AB-6923-44B0-E5DC-CB6C44992446}"/>
              </a:ext>
            </a:extLst>
          </p:cNvPr>
          <p:cNvSpPr>
            <a:spLocks noGrp="1"/>
          </p:cNvSpPr>
          <p:nvPr>
            <p:ph type="body" sz="quarter" idx="15" hasCustomPrompt="1"/>
          </p:nvPr>
        </p:nvSpPr>
        <p:spPr>
          <a:xfrm>
            <a:off x="562160" y="161638"/>
            <a:ext cx="5102040" cy="578897"/>
          </a:xfrm>
          <a:prstGeom prst="rect">
            <a:avLst/>
          </a:prstGeom>
        </p:spPr>
        <p:txBody>
          <a:bodyPr anchor="b">
            <a:normAutofit/>
          </a:bodyPr>
          <a:lstStyle>
            <a:lvl1pPr marL="0" indent="0" algn="l">
              <a:lnSpc>
                <a:spcPct val="100000"/>
              </a:lnSpc>
              <a:buNone/>
              <a:defRPr sz="2400" b="0" baseline="0">
                <a:solidFill>
                  <a:schemeClr val="bg1"/>
                </a:solidFill>
                <a:latin typeface="Calibri" panose="020F0502020204030204" pitchFamily="34" charset="0"/>
                <a:cs typeface="Calibri" panose="020F0502020204030204" pitchFamily="34" charset="0"/>
              </a:defRPr>
            </a:lvl1pPr>
          </a:lstStyle>
          <a:p>
            <a:pPr lvl="0"/>
            <a:r>
              <a:rPr lang="en-US"/>
              <a:t>Click here to insert title</a:t>
            </a:r>
          </a:p>
        </p:txBody>
      </p:sp>
      <p:sp>
        <p:nvSpPr>
          <p:cNvPr id="19" name="Slide Number Placeholder 8">
            <a:extLst>
              <a:ext uri="{FF2B5EF4-FFF2-40B4-BE49-F238E27FC236}">
                <a16:creationId xmlns:a16="http://schemas.microsoft.com/office/drawing/2014/main" id="{7A6E43E9-69B6-B6E1-43A6-46A100168A0F}"/>
              </a:ext>
            </a:extLst>
          </p:cNvPr>
          <p:cNvSpPr>
            <a:spLocks noGrp="1"/>
          </p:cNvSpPr>
          <p:nvPr>
            <p:ph type="sldNum" sz="quarter" idx="12"/>
          </p:nvPr>
        </p:nvSpPr>
        <p:spPr>
          <a:xfrm>
            <a:off x="570627" y="6455543"/>
            <a:ext cx="496174" cy="267908"/>
          </a:xfrm>
          <a:prstGeom prst="rect">
            <a:avLst/>
          </a:prstGeom>
        </p:spPr>
        <p:txBody>
          <a:bodyPr lIns="0" tIns="0" rIns="0" bIns="0"/>
          <a:lstStyle>
            <a:lvl1pPr>
              <a:defRPr sz="1000">
                <a:solidFill>
                  <a:schemeClr val="accent5">
                    <a:lumMod val="75000"/>
                  </a:schemeClr>
                </a:solidFill>
              </a:defRPr>
            </a:lvl1pPr>
          </a:lstStyle>
          <a:p>
            <a:fld id="{AD560232-2555-46D3-92CF-E12129ED4FD8}" type="slidenum">
              <a:rPr lang="en-US" smtClean="0"/>
              <a:pPr/>
              <a:t>‹#›</a:t>
            </a:fld>
            <a:endParaRPr lang="en-US"/>
          </a:p>
        </p:txBody>
      </p:sp>
      <p:sp>
        <p:nvSpPr>
          <p:cNvPr id="6" name="Content Placeholder 2">
            <a:extLst>
              <a:ext uri="{FF2B5EF4-FFF2-40B4-BE49-F238E27FC236}">
                <a16:creationId xmlns:a16="http://schemas.microsoft.com/office/drawing/2014/main" id="{341455CC-B414-400A-9C29-2D44F36F4837}"/>
              </a:ext>
            </a:extLst>
          </p:cNvPr>
          <p:cNvSpPr>
            <a:spLocks noGrp="1"/>
          </p:cNvSpPr>
          <p:nvPr>
            <p:ph idx="1"/>
          </p:nvPr>
        </p:nvSpPr>
        <p:spPr>
          <a:xfrm>
            <a:off x="570627" y="1890000"/>
            <a:ext cx="10515600" cy="40435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4202139"/>
      </p:ext>
    </p:extLst>
  </p:cSld>
  <p:clrMapOvr>
    <a:masterClrMapping/>
  </p:clrMapOvr>
  <p:hf hdr="0" dt="0"/>
  <p:extLst>
    <p:ext uri="{DCECCB84-F9BA-43D5-87BE-67443E8EF086}">
      <p15:sldGuideLst xmlns:p15="http://schemas.microsoft.com/office/powerpoint/2012/main">
        <p15:guide id="1" orient="horz" pos="323">
          <p15:clr>
            <a:srgbClr val="FBAE40"/>
          </p15:clr>
        </p15:guide>
        <p15:guide id="2" orient="horz" pos="1049">
          <p15:clr>
            <a:srgbClr val="FBAE40"/>
          </p15:clr>
        </p15:guide>
        <p15:guide id="3" orient="horz" pos="3816">
          <p15:clr>
            <a:srgbClr val="FBAE40"/>
          </p15:clr>
        </p15:guide>
        <p15:guide id="4" orient="horz" pos="3906">
          <p15:clr>
            <a:srgbClr val="FBAE40"/>
          </p15:clr>
        </p15:guide>
        <p15:guide id="5" pos="438">
          <p15:clr>
            <a:srgbClr val="FBAE40"/>
          </p15:clr>
        </p15:guide>
        <p15:guide id="6" pos="724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End_slide_thank_you">
    <p:bg>
      <p:bgPr>
        <a:gradFill>
          <a:gsLst>
            <a:gs pos="100000">
              <a:schemeClr val="bg1">
                <a:lumMod val="95000"/>
              </a:schemeClr>
            </a:gs>
            <a:gs pos="0">
              <a:schemeClr val="bg1"/>
            </a:gs>
          </a:gsLst>
          <a:lin ang="2700000" scaled="0"/>
        </a:gra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98EF699-C921-9995-122C-D5D0062C7936}"/>
              </a:ext>
            </a:extLst>
          </p:cNvPr>
          <p:cNvGraphicFramePr>
            <a:graphicFrameLocks noChangeAspect="1"/>
          </p:cNvGraphicFramePr>
          <p:nvPr>
            <p:custDataLst>
              <p:tags r:id="rId1"/>
            </p:custDataLst>
            <p:extLst>
              <p:ext uri="{D42A27DB-BD31-4B8C-83A1-F6EECF244321}">
                <p14:modId xmlns:p14="http://schemas.microsoft.com/office/powerpoint/2010/main" val="23534876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5" name="think-cell data - do not delete" hidden="1">
                        <a:extLst>
                          <a:ext uri="{FF2B5EF4-FFF2-40B4-BE49-F238E27FC236}">
                            <a16:creationId xmlns:a16="http://schemas.microsoft.com/office/drawing/2014/main" id="{598EF699-C921-9995-122C-D5D0062C793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C32F0B3D-291C-36EF-B264-31E0BE505EC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7" name="Picture 6" descr="A black and white logo&#10;&#10;AI-generated content may be incorrect.">
            <a:extLst>
              <a:ext uri="{FF2B5EF4-FFF2-40B4-BE49-F238E27FC236}">
                <a16:creationId xmlns:a16="http://schemas.microsoft.com/office/drawing/2014/main" id="{427188D1-5E31-467A-4B10-3063D02649D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48394" y="5915446"/>
            <a:ext cx="1455496" cy="605383"/>
          </a:xfrm>
          <a:prstGeom prst="rect">
            <a:avLst/>
          </a:prstGeom>
        </p:spPr>
      </p:pic>
      <p:sp>
        <p:nvSpPr>
          <p:cNvPr id="8" name="Round Single Corner of Rectangle 7">
            <a:extLst>
              <a:ext uri="{FF2B5EF4-FFF2-40B4-BE49-F238E27FC236}">
                <a16:creationId xmlns:a16="http://schemas.microsoft.com/office/drawing/2014/main" id="{04F1293B-D907-98D5-F4DB-A672EB344955}"/>
              </a:ext>
            </a:extLst>
          </p:cNvPr>
          <p:cNvSpPr/>
          <p:nvPr/>
        </p:nvSpPr>
        <p:spPr>
          <a:xfrm flipV="1">
            <a:off x="0" y="0"/>
            <a:ext cx="4774019" cy="2417064"/>
          </a:xfrm>
          <a:prstGeom prst="round1Rect">
            <a:avLst>
              <a:gd name="adj" fmla="val 6966"/>
            </a:avLst>
          </a:prstGeom>
          <a:gradFill>
            <a:gsLst>
              <a:gs pos="42000">
                <a:schemeClr val="accent5"/>
              </a:gs>
              <a:gs pos="99000">
                <a:schemeClr val="accent5">
                  <a:lumMod val="75000"/>
                  <a:alpha val="30861"/>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0" name="Text Placeholder 17">
            <a:extLst>
              <a:ext uri="{FF2B5EF4-FFF2-40B4-BE49-F238E27FC236}">
                <a16:creationId xmlns:a16="http://schemas.microsoft.com/office/drawing/2014/main" id="{96BA9E96-B4A8-CD8F-2BDF-D692E6CC18F2}"/>
              </a:ext>
            </a:extLst>
          </p:cNvPr>
          <p:cNvSpPr>
            <a:spLocks noGrp="1"/>
          </p:cNvSpPr>
          <p:nvPr>
            <p:ph type="body" sz="quarter" idx="13" hasCustomPrompt="1"/>
          </p:nvPr>
        </p:nvSpPr>
        <p:spPr>
          <a:xfrm>
            <a:off x="560023" y="1314078"/>
            <a:ext cx="4054507" cy="974221"/>
          </a:xfrm>
          <a:prstGeom prst="rect">
            <a:avLst/>
          </a:prstGeom>
        </p:spPr>
        <p:txBody>
          <a:bodyPr/>
          <a:lstStyle>
            <a:lvl1pPr marL="0" indent="0" algn="l">
              <a:buNone/>
              <a:defRPr sz="1800">
                <a:solidFill>
                  <a:schemeClr val="bg1"/>
                </a:solidFill>
                <a:latin typeface="Calibri" panose="020F0502020204030204" pitchFamily="34" charset="0"/>
                <a:cs typeface="Calibri" panose="020F0502020204030204" pitchFamily="34" charset="0"/>
              </a:defRPr>
            </a:lvl1pPr>
          </a:lstStyle>
          <a:p>
            <a:pPr lvl="0"/>
            <a:r>
              <a:rPr lang="en-US"/>
              <a:t>Click here to insert subtitle</a:t>
            </a:r>
          </a:p>
        </p:txBody>
      </p:sp>
      <p:sp>
        <p:nvSpPr>
          <p:cNvPr id="11" name="Text Placeholder 17">
            <a:extLst>
              <a:ext uri="{FF2B5EF4-FFF2-40B4-BE49-F238E27FC236}">
                <a16:creationId xmlns:a16="http://schemas.microsoft.com/office/drawing/2014/main" id="{37584099-57A8-8B8B-0E26-F9E4AB686939}"/>
              </a:ext>
            </a:extLst>
          </p:cNvPr>
          <p:cNvSpPr>
            <a:spLocks noGrp="1"/>
          </p:cNvSpPr>
          <p:nvPr>
            <p:ph type="body" sz="quarter" idx="15" hasCustomPrompt="1"/>
          </p:nvPr>
        </p:nvSpPr>
        <p:spPr>
          <a:xfrm>
            <a:off x="560024" y="339857"/>
            <a:ext cx="3916284" cy="974221"/>
          </a:xfrm>
          <a:prstGeom prst="rect">
            <a:avLst/>
          </a:prstGeom>
        </p:spPr>
        <p:txBody>
          <a:bodyPr anchor="b">
            <a:normAutofit/>
          </a:bodyPr>
          <a:lstStyle>
            <a:lvl1pPr marL="0" indent="0" algn="l">
              <a:buNone/>
              <a:defRPr sz="2800" b="0" baseline="0">
                <a:solidFill>
                  <a:schemeClr val="bg1"/>
                </a:solidFill>
                <a:latin typeface="Calibri" panose="020F0502020204030204" pitchFamily="34" charset="0"/>
                <a:cs typeface="Calibri" panose="020F0502020204030204" pitchFamily="34" charset="0"/>
              </a:defRPr>
            </a:lvl1pPr>
          </a:lstStyle>
          <a:p>
            <a:pPr lvl="0"/>
            <a:r>
              <a:rPr lang="en-US"/>
              <a:t>Click here to insert title</a:t>
            </a:r>
          </a:p>
        </p:txBody>
      </p:sp>
      <p:sp>
        <p:nvSpPr>
          <p:cNvPr id="3" name="Title 2">
            <a:extLst>
              <a:ext uri="{FF2B5EF4-FFF2-40B4-BE49-F238E27FC236}">
                <a16:creationId xmlns:a16="http://schemas.microsoft.com/office/drawing/2014/main" id="{22FBA61A-A9F3-078A-0B68-AC75ED12F3DE}"/>
              </a:ext>
            </a:extLst>
          </p:cNvPr>
          <p:cNvSpPr txBox="1">
            <a:spLocks/>
          </p:cNvSpPr>
          <p:nvPr/>
        </p:nvSpPr>
        <p:spPr>
          <a:xfrm>
            <a:off x="230602" y="6472476"/>
            <a:ext cx="409478" cy="287385"/>
          </a:xfrm>
          <a:prstGeom prst="rect">
            <a:avLst/>
          </a:prstGeom>
        </p:spPr>
        <p:txBody>
          <a:bodyPr vert="horz" lIns="0" tIns="0" rIns="0" bIns="0" anchor="t" anchorCtr="0"/>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r>
              <a:rPr kumimoji="0" lang="en-US" sz="1000" b="0" i="0" u="none" strike="noStrike" kern="1200" cap="none" spc="0" normalizeH="0" baseline="0" noProof="0">
                <a:ln>
                  <a:noFill/>
                </a:ln>
                <a:solidFill>
                  <a:srgbClr val="8B98D5"/>
                </a:solidFill>
                <a:effectLst/>
                <a:uLnTx/>
                <a:uFillTx/>
                <a:latin typeface="Calibri" panose="020F0502020204030204"/>
                <a:ea typeface="+mn-ea"/>
                <a:cs typeface="+mn-cs"/>
              </a:rPr>
              <a:t>PAGE</a:t>
            </a:r>
            <a:endParaRPr lang="en-US" sz="1000" b="0">
              <a:solidFill>
                <a:srgbClr val="798FA6"/>
              </a:solidFill>
            </a:endParaRPr>
          </a:p>
        </p:txBody>
      </p:sp>
      <p:sp>
        <p:nvSpPr>
          <p:cNvPr id="4" name="Slide Number Placeholder 8">
            <a:extLst>
              <a:ext uri="{FF2B5EF4-FFF2-40B4-BE49-F238E27FC236}">
                <a16:creationId xmlns:a16="http://schemas.microsoft.com/office/drawing/2014/main" id="{30E43C1D-3160-AFAD-1144-5637C3E87A7E}"/>
              </a:ext>
            </a:extLst>
          </p:cNvPr>
          <p:cNvSpPr>
            <a:spLocks noGrp="1"/>
          </p:cNvSpPr>
          <p:nvPr>
            <p:ph type="sldNum" sz="quarter" idx="12"/>
          </p:nvPr>
        </p:nvSpPr>
        <p:spPr>
          <a:xfrm>
            <a:off x="570627" y="6455543"/>
            <a:ext cx="496174" cy="267908"/>
          </a:xfrm>
          <a:prstGeom prst="rect">
            <a:avLst/>
          </a:prstGeom>
        </p:spPr>
        <p:txBody>
          <a:bodyPr lIns="0" tIns="0" rIns="0" bIns="0"/>
          <a:lstStyle>
            <a:lvl1pPr>
              <a:defRPr sz="1000">
                <a:solidFill>
                  <a:schemeClr val="accent5">
                    <a:lumMod val="75000"/>
                  </a:schemeClr>
                </a:solidFill>
              </a:defRPr>
            </a:lvl1pPr>
          </a:lstStyle>
          <a:p>
            <a:fld id="{AD560232-2555-46D3-92CF-E12129ED4FD8}" type="slidenum">
              <a:rPr lang="en-US" smtClean="0"/>
              <a:pPr/>
              <a:t>‹#›</a:t>
            </a:fld>
            <a:endParaRPr lang="en-US"/>
          </a:p>
        </p:txBody>
      </p:sp>
    </p:spTree>
    <p:extLst>
      <p:ext uri="{BB962C8B-B14F-4D97-AF65-F5344CB8AC3E}">
        <p14:creationId xmlns:p14="http://schemas.microsoft.com/office/powerpoint/2010/main" val="592619317"/>
      </p:ext>
    </p:extLst>
  </p:cSld>
  <p:clrMapOvr>
    <a:masterClrMapping/>
  </p:clrMapOvr>
  <p:hf hdr="0" dt="0"/>
  <p:extLst>
    <p:ext uri="{DCECCB84-F9BA-43D5-87BE-67443E8EF086}">
      <p15:sldGuideLst xmlns:p15="http://schemas.microsoft.com/office/powerpoint/2012/main">
        <p15:guide id="1" orient="horz" pos="323">
          <p15:clr>
            <a:srgbClr val="FBAE40"/>
          </p15:clr>
        </p15:guide>
        <p15:guide id="2" orient="horz" pos="1049">
          <p15:clr>
            <a:srgbClr val="FBAE40"/>
          </p15:clr>
        </p15:guide>
        <p15:guide id="3" orient="horz" pos="3816">
          <p15:clr>
            <a:srgbClr val="FBAE40"/>
          </p15:clr>
        </p15:guide>
        <p15:guide id="4" orient="horz" pos="3906">
          <p15:clr>
            <a:srgbClr val="FBAE40"/>
          </p15:clr>
        </p15:guide>
        <p15:guide id="5" pos="438">
          <p15:clr>
            <a:srgbClr val="FBAE40"/>
          </p15:clr>
        </p15:guide>
        <p15:guide id="6" pos="724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itle Slide 2 - with slogan">
    <p:spTree>
      <p:nvGrpSpPr>
        <p:cNvPr id="1" name=""/>
        <p:cNvGrpSpPr/>
        <p:nvPr/>
      </p:nvGrpSpPr>
      <p:grpSpPr>
        <a:xfrm>
          <a:off x="0" y="0"/>
          <a:ext cx="0" cy="0"/>
          <a:chOff x="0" y="0"/>
          <a:chExt cx="0" cy="0"/>
        </a:xfrm>
      </p:grpSpPr>
      <p:sp>
        <p:nvSpPr>
          <p:cNvPr id="13" name="Text Placeholder 17">
            <a:extLst>
              <a:ext uri="{FF2B5EF4-FFF2-40B4-BE49-F238E27FC236}">
                <a16:creationId xmlns:a16="http://schemas.microsoft.com/office/drawing/2014/main" id="{BB9E30CB-F0A3-48E9-844A-786221965635}"/>
              </a:ext>
            </a:extLst>
          </p:cNvPr>
          <p:cNvSpPr>
            <a:spLocks noGrp="1"/>
          </p:cNvSpPr>
          <p:nvPr>
            <p:ph type="body" sz="quarter" idx="13" hasCustomPrompt="1"/>
          </p:nvPr>
        </p:nvSpPr>
        <p:spPr>
          <a:xfrm>
            <a:off x="310974" y="1307450"/>
            <a:ext cx="7320750" cy="287385"/>
          </a:xfrm>
          <a:prstGeom prst="rect">
            <a:avLst/>
          </a:prstGeom>
        </p:spPr>
        <p:txBody>
          <a:bodyPr/>
          <a:lstStyle>
            <a:lvl1pPr marL="0" indent="0" algn="l">
              <a:buNone/>
              <a:defRPr sz="2000">
                <a:solidFill>
                  <a:srgbClr val="008C9A"/>
                </a:solidFill>
                <a:latin typeface="Calibri" panose="020F0502020204030204" pitchFamily="34" charset="0"/>
                <a:cs typeface="Calibri" panose="020F0502020204030204" pitchFamily="34" charset="0"/>
              </a:defRPr>
            </a:lvl1pPr>
          </a:lstStyle>
          <a:p>
            <a:pPr lvl="0"/>
            <a:r>
              <a:rPr lang="en-US"/>
              <a:t>Click here to insert subtitle</a:t>
            </a:r>
          </a:p>
        </p:txBody>
      </p:sp>
      <p:sp>
        <p:nvSpPr>
          <p:cNvPr id="14" name="Text Placeholder 20">
            <a:extLst>
              <a:ext uri="{FF2B5EF4-FFF2-40B4-BE49-F238E27FC236}">
                <a16:creationId xmlns:a16="http://schemas.microsoft.com/office/drawing/2014/main" id="{75CBCC71-7446-4F34-B652-5444AA2FBCC4}"/>
              </a:ext>
            </a:extLst>
          </p:cNvPr>
          <p:cNvSpPr>
            <a:spLocks noGrp="1"/>
          </p:cNvSpPr>
          <p:nvPr>
            <p:ph type="body" sz="quarter" idx="14" hasCustomPrompt="1"/>
          </p:nvPr>
        </p:nvSpPr>
        <p:spPr>
          <a:xfrm>
            <a:off x="310974" y="1623708"/>
            <a:ext cx="1114644" cy="287385"/>
          </a:xfrm>
          <a:prstGeom prst="rect">
            <a:avLst/>
          </a:prstGeom>
        </p:spPr>
        <p:txBody>
          <a:bodyPr/>
          <a:lstStyle>
            <a:lvl1pPr marL="0" indent="0" algn="l">
              <a:buNone/>
              <a:defRPr sz="1200" baseline="0">
                <a:solidFill>
                  <a:srgbClr val="008C9A"/>
                </a:solidFill>
              </a:defRPr>
            </a:lvl1pPr>
          </a:lstStyle>
          <a:p>
            <a:pPr lvl="0"/>
            <a:r>
              <a:rPr lang="en-US"/>
              <a:t>Insert Date</a:t>
            </a:r>
          </a:p>
        </p:txBody>
      </p:sp>
      <p:sp>
        <p:nvSpPr>
          <p:cNvPr id="15" name="Text Placeholder 17">
            <a:extLst>
              <a:ext uri="{FF2B5EF4-FFF2-40B4-BE49-F238E27FC236}">
                <a16:creationId xmlns:a16="http://schemas.microsoft.com/office/drawing/2014/main" id="{1E541BAE-FF4D-4E39-BF63-08119C24C0B2}"/>
              </a:ext>
            </a:extLst>
          </p:cNvPr>
          <p:cNvSpPr>
            <a:spLocks noGrp="1"/>
          </p:cNvSpPr>
          <p:nvPr>
            <p:ph type="body" sz="quarter" idx="15" hasCustomPrompt="1"/>
          </p:nvPr>
        </p:nvSpPr>
        <p:spPr>
          <a:xfrm>
            <a:off x="310974" y="277816"/>
            <a:ext cx="7320749" cy="974221"/>
          </a:xfrm>
          <a:prstGeom prst="rect">
            <a:avLst/>
          </a:prstGeom>
        </p:spPr>
        <p:txBody>
          <a:bodyPr anchor="b">
            <a:normAutofit/>
          </a:bodyPr>
          <a:lstStyle>
            <a:lvl1pPr marL="0" indent="0" algn="l">
              <a:buNone/>
              <a:defRPr sz="4800" b="1" baseline="0">
                <a:solidFill>
                  <a:srgbClr val="008C9A"/>
                </a:solidFill>
                <a:latin typeface="Calibri" panose="020F0502020204030204" pitchFamily="34" charset="0"/>
                <a:cs typeface="Calibri" panose="020F0502020204030204" pitchFamily="34" charset="0"/>
              </a:defRPr>
            </a:lvl1pPr>
          </a:lstStyle>
          <a:p>
            <a:pPr lvl="0"/>
            <a:r>
              <a:rPr lang="en-US"/>
              <a:t>Click here to insert title</a:t>
            </a:r>
          </a:p>
        </p:txBody>
      </p:sp>
    </p:spTree>
    <p:extLst>
      <p:ext uri="{BB962C8B-B14F-4D97-AF65-F5344CB8AC3E}">
        <p14:creationId xmlns:p14="http://schemas.microsoft.com/office/powerpoint/2010/main" val="3919596746"/>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End - 2">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131729" y="6261350"/>
            <a:ext cx="1423605" cy="365125"/>
          </a:xfrm>
        </p:spPr>
        <p:txBody>
          <a:bodyPr/>
          <a:lstStyle>
            <a:lvl1pPr algn="l">
              <a:defRPr>
                <a:solidFill>
                  <a:schemeClr val="bg1">
                    <a:lumMod val="50000"/>
                  </a:schemeClr>
                </a:solidFill>
              </a:defRPr>
            </a:lvl1pPr>
          </a:lstStyle>
          <a:p>
            <a:r>
              <a:rPr lang="en-US"/>
              <a:t>DOC-######</a:t>
            </a:r>
          </a:p>
        </p:txBody>
      </p:sp>
      <p:pic>
        <p:nvPicPr>
          <p:cNvPr id="9" name="Picture 8">
            <a:extLst>
              <a:ext uri="{FF2B5EF4-FFF2-40B4-BE49-F238E27FC236}">
                <a16:creationId xmlns:a16="http://schemas.microsoft.com/office/drawing/2014/main" id="{6ECAC08B-2F05-1B47-8400-99109BE84D09}"/>
              </a:ext>
            </a:extLst>
          </p:cNvPr>
          <p:cNvPicPr>
            <a:picLocks noChangeAspect="1"/>
          </p:cNvPicPr>
          <p:nvPr userDrawn="1"/>
        </p:nvPicPr>
        <p:blipFill>
          <a:blip r:embed="rId2"/>
          <a:stretch>
            <a:fillRect/>
          </a:stretch>
        </p:blipFill>
        <p:spPr>
          <a:xfrm>
            <a:off x="7118644" y="3288484"/>
            <a:ext cx="2647530" cy="631644"/>
          </a:xfrm>
          <a:prstGeom prst="rect">
            <a:avLst/>
          </a:prstGeom>
        </p:spPr>
      </p:pic>
      <p:pic>
        <p:nvPicPr>
          <p:cNvPr id="6" name="Picture 5"/>
          <p:cNvPicPr>
            <a:picLocks noChangeAspect="1"/>
          </p:cNvPicPr>
          <p:nvPr userDrawn="1"/>
        </p:nvPicPr>
        <p:blipFill rotWithShape="1">
          <a:blip r:embed="rId3">
            <a:extLst>
              <a:ext uri="{28A0092B-C50C-407E-A947-70E740481C1C}">
                <a14:useLocalDpi xmlns:a14="http://schemas.microsoft.com/office/drawing/2010/main" val="0"/>
              </a:ext>
            </a:extLst>
          </a:blip>
          <a:srcRect l="42936" t="-1" r="15690" b="43806"/>
          <a:stretch/>
        </p:blipFill>
        <p:spPr>
          <a:xfrm rot="10800000">
            <a:off x="-1" y="-35170"/>
            <a:ext cx="12198795" cy="3955297"/>
          </a:xfrm>
          <a:prstGeom prst="rect">
            <a:avLst/>
          </a:prstGeom>
        </p:spPr>
      </p:pic>
    </p:spTree>
    <p:extLst>
      <p:ext uri="{BB962C8B-B14F-4D97-AF65-F5344CB8AC3E}">
        <p14:creationId xmlns:p14="http://schemas.microsoft.com/office/powerpoint/2010/main" val="155553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 1">
    <p:spTree>
      <p:nvGrpSpPr>
        <p:cNvPr id="1" name=""/>
        <p:cNvGrpSpPr/>
        <p:nvPr/>
      </p:nvGrpSpPr>
      <p:grpSpPr>
        <a:xfrm>
          <a:off x="0" y="0"/>
          <a:ext cx="0" cy="0"/>
          <a:chOff x="0" y="0"/>
          <a:chExt cx="0" cy="0"/>
        </a:xfrm>
      </p:grpSpPr>
      <p:pic>
        <p:nvPicPr>
          <p:cNvPr id="7" name="Picture 6" descr="A picture containing food&#10;&#10;Description automatically generated">
            <a:extLst>
              <a:ext uri="{FF2B5EF4-FFF2-40B4-BE49-F238E27FC236}">
                <a16:creationId xmlns:a16="http://schemas.microsoft.com/office/drawing/2014/main" id="{5C2FACE6-DB64-9444-BD2F-F04E615551C4}"/>
              </a:ext>
            </a:extLst>
          </p:cNvPr>
          <p:cNvPicPr>
            <a:picLocks noChangeAspect="1"/>
          </p:cNvPicPr>
          <p:nvPr userDrawn="1"/>
        </p:nvPicPr>
        <p:blipFill rotWithShape="1">
          <a:blip r:embed="rId2"/>
          <a:srcRect l="1067" r="284"/>
          <a:stretch/>
        </p:blipFill>
        <p:spPr>
          <a:xfrm>
            <a:off x="0" y="0"/>
            <a:ext cx="12192000" cy="6858000"/>
          </a:xfrm>
          <a:prstGeom prst="rect">
            <a:avLst/>
          </a:prstGeom>
        </p:spPr>
      </p:pic>
      <p:sp>
        <p:nvSpPr>
          <p:cNvPr id="8" name="Text Placeholder 17">
            <a:extLst>
              <a:ext uri="{FF2B5EF4-FFF2-40B4-BE49-F238E27FC236}">
                <a16:creationId xmlns:a16="http://schemas.microsoft.com/office/drawing/2014/main" id="{36361C93-3AC6-D146-B6BA-EE469AEAA9E8}"/>
              </a:ext>
            </a:extLst>
          </p:cNvPr>
          <p:cNvSpPr>
            <a:spLocks noGrp="1"/>
          </p:cNvSpPr>
          <p:nvPr>
            <p:ph type="body" sz="quarter" idx="13" hasCustomPrompt="1"/>
          </p:nvPr>
        </p:nvSpPr>
        <p:spPr>
          <a:xfrm>
            <a:off x="5066007" y="5845322"/>
            <a:ext cx="6737454" cy="543497"/>
          </a:xfrm>
          <a:prstGeom prst="rect">
            <a:avLst/>
          </a:prstGeom>
        </p:spPr>
        <p:txBody>
          <a:bodyPr/>
          <a:lstStyle>
            <a:lvl1pPr marL="0" indent="0" algn="r">
              <a:buNone/>
              <a:defRPr sz="2000">
                <a:solidFill>
                  <a:schemeClr val="bg1"/>
                </a:solidFill>
                <a:latin typeface="Calibri" panose="020F0502020204030204" pitchFamily="34" charset="0"/>
                <a:cs typeface="Calibri" panose="020F0502020204030204" pitchFamily="34" charset="0"/>
              </a:defRPr>
            </a:lvl1pPr>
          </a:lstStyle>
          <a:p>
            <a:pPr lvl="0"/>
            <a:r>
              <a:rPr lang="en-US"/>
              <a:t>Click here to insert subtitle</a:t>
            </a:r>
          </a:p>
        </p:txBody>
      </p:sp>
      <p:sp>
        <p:nvSpPr>
          <p:cNvPr id="9" name="Text Placeholder 20">
            <a:extLst>
              <a:ext uri="{FF2B5EF4-FFF2-40B4-BE49-F238E27FC236}">
                <a16:creationId xmlns:a16="http://schemas.microsoft.com/office/drawing/2014/main" id="{2E6ADDC3-358C-794B-A3EA-E3BCC0A28FDB}"/>
              </a:ext>
            </a:extLst>
          </p:cNvPr>
          <p:cNvSpPr>
            <a:spLocks noGrp="1"/>
          </p:cNvSpPr>
          <p:nvPr>
            <p:ph type="body" sz="quarter" idx="14" hasCustomPrompt="1"/>
          </p:nvPr>
        </p:nvSpPr>
        <p:spPr>
          <a:xfrm>
            <a:off x="10688817" y="6465756"/>
            <a:ext cx="1114644" cy="287385"/>
          </a:xfrm>
          <a:prstGeom prst="rect">
            <a:avLst/>
          </a:prstGeom>
        </p:spPr>
        <p:txBody>
          <a:bodyPr/>
          <a:lstStyle>
            <a:lvl1pPr marL="0" indent="0" algn="r">
              <a:buNone/>
              <a:defRPr sz="1200" baseline="0">
                <a:solidFill>
                  <a:schemeClr val="bg1"/>
                </a:solidFill>
              </a:defRPr>
            </a:lvl1pPr>
          </a:lstStyle>
          <a:p>
            <a:pPr lvl="0"/>
            <a:r>
              <a:rPr lang="en-US"/>
              <a:t>Insert Date</a:t>
            </a:r>
          </a:p>
        </p:txBody>
      </p:sp>
      <p:sp>
        <p:nvSpPr>
          <p:cNvPr id="10" name="Text Placeholder 17">
            <a:extLst>
              <a:ext uri="{FF2B5EF4-FFF2-40B4-BE49-F238E27FC236}">
                <a16:creationId xmlns:a16="http://schemas.microsoft.com/office/drawing/2014/main" id="{36361C93-3AC6-D146-B6BA-EE469AEAA9E8}"/>
              </a:ext>
            </a:extLst>
          </p:cNvPr>
          <p:cNvSpPr>
            <a:spLocks noGrp="1"/>
          </p:cNvSpPr>
          <p:nvPr>
            <p:ph type="body" sz="quarter" idx="15" hasCustomPrompt="1"/>
          </p:nvPr>
        </p:nvSpPr>
        <p:spPr>
          <a:xfrm>
            <a:off x="5066007" y="4777099"/>
            <a:ext cx="6737453" cy="974221"/>
          </a:xfrm>
          <a:prstGeom prst="rect">
            <a:avLst/>
          </a:prstGeom>
        </p:spPr>
        <p:txBody>
          <a:bodyPr anchor="b"/>
          <a:lstStyle>
            <a:lvl1pPr marL="0" indent="0" algn="r">
              <a:buNone/>
              <a:defRPr sz="3200" b="1" baseline="0">
                <a:solidFill>
                  <a:schemeClr val="bg1"/>
                </a:solidFill>
                <a:latin typeface="Calibri" panose="020F0502020204030204" pitchFamily="34" charset="0"/>
                <a:cs typeface="Calibri" panose="020F0502020204030204" pitchFamily="34" charset="0"/>
              </a:defRPr>
            </a:lvl1pPr>
          </a:lstStyle>
          <a:p>
            <a:pPr lvl="0"/>
            <a:r>
              <a:rPr lang="en-US"/>
              <a:t>Click here to insert title</a:t>
            </a:r>
          </a:p>
        </p:txBody>
      </p:sp>
      <p:pic>
        <p:nvPicPr>
          <p:cNvPr id="11" name="Picture 10">
            <a:extLst>
              <a:ext uri="{FF2B5EF4-FFF2-40B4-BE49-F238E27FC236}">
                <a16:creationId xmlns:a16="http://schemas.microsoft.com/office/drawing/2014/main" id="{D7271406-16C9-0F4A-9FE0-87D2F259EC3E}"/>
              </a:ext>
            </a:extLst>
          </p:cNvPr>
          <p:cNvPicPr>
            <a:picLocks noChangeAspect="1"/>
          </p:cNvPicPr>
          <p:nvPr userDrawn="1"/>
        </p:nvPicPr>
        <p:blipFill>
          <a:blip r:embed="rId3"/>
          <a:stretch>
            <a:fillRect/>
          </a:stretch>
        </p:blipFill>
        <p:spPr>
          <a:xfrm>
            <a:off x="605117" y="548977"/>
            <a:ext cx="2819401" cy="657225"/>
          </a:xfrm>
          <a:prstGeom prst="rect">
            <a:avLst/>
          </a:prstGeom>
        </p:spPr>
      </p:pic>
    </p:spTree>
    <p:extLst>
      <p:ext uri="{BB962C8B-B14F-4D97-AF65-F5344CB8AC3E}">
        <p14:creationId xmlns:p14="http://schemas.microsoft.com/office/powerpoint/2010/main" val="2356479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 2">
    <p:spTree>
      <p:nvGrpSpPr>
        <p:cNvPr id="1" name=""/>
        <p:cNvGrpSpPr/>
        <p:nvPr/>
      </p:nvGrpSpPr>
      <p:grpSpPr>
        <a:xfrm>
          <a:off x="0" y="0"/>
          <a:ext cx="0" cy="0"/>
          <a:chOff x="0" y="0"/>
          <a:chExt cx="0" cy="0"/>
        </a:xfrm>
      </p:grpSpPr>
      <p:pic>
        <p:nvPicPr>
          <p:cNvPr id="7" name="Picture 6" descr="A picture containing food&#10;&#10;Description automatically generated">
            <a:extLst>
              <a:ext uri="{FF2B5EF4-FFF2-40B4-BE49-F238E27FC236}">
                <a16:creationId xmlns:a16="http://schemas.microsoft.com/office/drawing/2014/main" id="{5C2FACE6-DB64-9444-BD2F-F04E615551C4}"/>
              </a:ext>
            </a:extLst>
          </p:cNvPr>
          <p:cNvPicPr>
            <a:picLocks noChangeAspect="1"/>
          </p:cNvPicPr>
          <p:nvPr userDrawn="1"/>
        </p:nvPicPr>
        <p:blipFill rotWithShape="1">
          <a:blip r:embed="rId2"/>
          <a:srcRect l="1067" r="284"/>
          <a:stretch/>
        </p:blipFill>
        <p:spPr>
          <a:xfrm>
            <a:off x="0" y="0"/>
            <a:ext cx="12192000" cy="6858000"/>
          </a:xfrm>
          <a:prstGeom prst="rect">
            <a:avLst/>
          </a:prstGeom>
        </p:spPr>
      </p:pic>
      <p:sp>
        <p:nvSpPr>
          <p:cNvPr id="8" name="Text Placeholder 17">
            <a:extLst>
              <a:ext uri="{FF2B5EF4-FFF2-40B4-BE49-F238E27FC236}">
                <a16:creationId xmlns:a16="http://schemas.microsoft.com/office/drawing/2014/main" id="{36361C93-3AC6-D146-B6BA-EE469AEAA9E8}"/>
              </a:ext>
            </a:extLst>
          </p:cNvPr>
          <p:cNvSpPr>
            <a:spLocks noGrp="1"/>
          </p:cNvSpPr>
          <p:nvPr>
            <p:ph type="body" sz="quarter" idx="13" hasCustomPrompt="1"/>
          </p:nvPr>
        </p:nvSpPr>
        <p:spPr>
          <a:xfrm>
            <a:off x="5066007" y="5845322"/>
            <a:ext cx="6737454" cy="543497"/>
          </a:xfrm>
          <a:prstGeom prst="rect">
            <a:avLst/>
          </a:prstGeom>
        </p:spPr>
        <p:txBody>
          <a:bodyPr/>
          <a:lstStyle>
            <a:lvl1pPr marL="0" indent="0" algn="r">
              <a:buNone/>
              <a:defRPr sz="2000">
                <a:solidFill>
                  <a:schemeClr val="bg1"/>
                </a:solidFill>
                <a:latin typeface="Calibri" panose="020F0502020204030204" pitchFamily="34" charset="0"/>
                <a:cs typeface="Calibri" panose="020F0502020204030204" pitchFamily="34" charset="0"/>
              </a:defRPr>
            </a:lvl1pPr>
          </a:lstStyle>
          <a:p>
            <a:pPr lvl="0"/>
            <a:r>
              <a:rPr lang="en-US"/>
              <a:t>Click here to insert subtitle</a:t>
            </a:r>
          </a:p>
        </p:txBody>
      </p:sp>
      <p:sp>
        <p:nvSpPr>
          <p:cNvPr id="9" name="Text Placeholder 20">
            <a:extLst>
              <a:ext uri="{FF2B5EF4-FFF2-40B4-BE49-F238E27FC236}">
                <a16:creationId xmlns:a16="http://schemas.microsoft.com/office/drawing/2014/main" id="{2E6ADDC3-358C-794B-A3EA-E3BCC0A28FDB}"/>
              </a:ext>
            </a:extLst>
          </p:cNvPr>
          <p:cNvSpPr>
            <a:spLocks noGrp="1"/>
          </p:cNvSpPr>
          <p:nvPr>
            <p:ph type="body" sz="quarter" idx="14" hasCustomPrompt="1"/>
          </p:nvPr>
        </p:nvSpPr>
        <p:spPr>
          <a:xfrm>
            <a:off x="10688817" y="6465756"/>
            <a:ext cx="1114644" cy="287385"/>
          </a:xfrm>
          <a:prstGeom prst="rect">
            <a:avLst/>
          </a:prstGeom>
        </p:spPr>
        <p:txBody>
          <a:bodyPr/>
          <a:lstStyle>
            <a:lvl1pPr marL="0" indent="0" algn="r">
              <a:buNone/>
              <a:defRPr sz="1200" baseline="0">
                <a:solidFill>
                  <a:schemeClr val="bg1"/>
                </a:solidFill>
              </a:defRPr>
            </a:lvl1pPr>
          </a:lstStyle>
          <a:p>
            <a:pPr lvl="0"/>
            <a:r>
              <a:rPr lang="en-US"/>
              <a:t>Insert Date</a:t>
            </a:r>
          </a:p>
        </p:txBody>
      </p:sp>
      <p:sp>
        <p:nvSpPr>
          <p:cNvPr id="10" name="Text Placeholder 17">
            <a:extLst>
              <a:ext uri="{FF2B5EF4-FFF2-40B4-BE49-F238E27FC236}">
                <a16:creationId xmlns:a16="http://schemas.microsoft.com/office/drawing/2014/main" id="{36361C93-3AC6-D146-B6BA-EE469AEAA9E8}"/>
              </a:ext>
            </a:extLst>
          </p:cNvPr>
          <p:cNvSpPr>
            <a:spLocks noGrp="1"/>
          </p:cNvSpPr>
          <p:nvPr>
            <p:ph type="body" sz="quarter" idx="15" hasCustomPrompt="1"/>
          </p:nvPr>
        </p:nvSpPr>
        <p:spPr>
          <a:xfrm>
            <a:off x="5066007" y="4777099"/>
            <a:ext cx="6737453" cy="974221"/>
          </a:xfrm>
          <a:prstGeom prst="rect">
            <a:avLst/>
          </a:prstGeom>
        </p:spPr>
        <p:txBody>
          <a:bodyPr anchor="b"/>
          <a:lstStyle>
            <a:lvl1pPr marL="0" indent="0" algn="r">
              <a:buNone/>
              <a:defRPr sz="3200" b="1" baseline="0">
                <a:solidFill>
                  <a:schemeClr val="bg1"/>
                </a:solidFill>
                <a:latin typeface="Calibri" panose="020F0502020204030204" pitchFamily="34" charset="0"/>
                <a:cs typeface="Calibri" panose="020F0502020204030204" pitchFamily="34" charset="0"/>
              </a:defRPr>
            </a:lvl1pPr>
          </a:lstStyle>
          <a:p>
            <a:pPr lvl="0"/>
            <a:r>
              <a:rPr lang="en-US"/>
              <a:t>Click here to insert title</a:t>
            </a:r>
          </a:p>
        </p:txBody>
      </p:sp>
      <p:pic>
        <p:nvPicPr>
          <p:cNvPr id="11" name="Picture 10">
            <a:extLst>
              <a:ext uri="{FF2B5EF4-FFF2-40B4-BE49-F238E27FC236}">
                <a16:creationId xmlns:a16="http://schemas.microsoft.com/office/drawing/2014/main" id="{D7271406-16C9-0F4A-9FE0-87D2F259EC3E}"/>
              </a:ext>
            </a:extLst>
          </p:cNvPr>
          <p:cNvPicPr>
            <a:picLocks noChangeAspect="1"/>
          </p:cNvPicPr>
          <p:nvPr userDrawn="1"/>
        </p:nvPicPr>
        <p:blipFill>
          <a:blip r:embed="rId3"/>
          <a:stretch>
            <a:fillRect/>
          </a:stretch>
        </p:blipFill>
        <p:spPr>
          <a:xfrm>
            <a:off x="605117" y="548977"/>
            <a:ext cx="2819401" cy="657225"/>
          </a:xfrm>
          <a:prstGeom prst="rect">
            <a:avLst/>
          </a:prstGeom>
        </p:spPr>
      </p:pic>
      <p:sp>
        <p:nvSpPr>
          <p:cNvPr id="12" name="TextBox 11"/>
          <p:cNvSpPr txBox="1"/>
          <p:nvPr userDrawn="1"/>
        </p:nvSpPr>
        <p:spPr>
          <a:xfrm>
            <a:off x="605117" y="1484830"/>
            <a:ext cx="6819544" cy="954107"/>
          </a:xfrm>
          <a:prstGeom prst="rect">
            <a:avLst/>
          </a:prstGeom>
          <a:noFill/>
        </p:spPr>
        <p:txBody>
          <a:bodyPr wrap="square" rtlCol="0">
            <a:spAutoFit/>
          </a:bodyPr>
          <a:lstStyle/>
          <a:p>
            <a:r>
              <a:rPr lang="en-US" sz="2800" b="1">
                <a:solidFill>
                  <a:srgbClr val="008C9A"/>
                </a:solidFill>
                <a:latin typeface="Calibri" panose="020F0502020204030204" pitchFamily="34" charset="0"/>
                <a:cs typeface="Calibri" panose="020F0502020204030204" pitchFamily="34" charset="0"/>
              </a:rPr>
              <a:t>Healthcare solutions with one thing in mind. </a:t>
            </a:r>
            <a:br>
              <a:rPr lang="en-US" sz="2800" b="1">
                <a:solidFill>
                  <a:srgbClr val="008C9A"/>
                </a:solidFill>
                <a:latin typeface="Calibri" panose="020F0502020204030204" pitchFamily="34" charset="0"/>
                <a:cs typeface="Calibri" panose="020F0502020204030204" pitchFamily="34" charset="0"/>
              </a:rPr>
            </a:br>
            <a:r>
              <a:rPr lang="en-US" sz="2800" b="1">
                <a:solidFill>
                  <a:srgbClr val="008C9A"/>
                </a:solidFill>
                <a:latin typeface="Calibri" panose="020F0502020204030204" pitchFamily="34" charset="0"/>
                <a:cs typeface="Calibri" panose="020F0502020204030204" pitchFamily="34" charset="0"/>
              </a:rPr>
              <a:t>You.</a:t>
            </a:r>
            <a:endParaRPr lang="en-US" sz="2800" b="1"/>
          </a:p>
        </p:txBody>
      </p:sp>
    </p:spTree>
    <p:extLst>
      <p:ext uri="{BB962C8B-B14F-4D97-AF65-F5344CB8AC3E}">
        <p14:creationId xmlns:p14="http://schemas.microsoft.com/office/powerpoint/2010/main" val="1534628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lternate Title -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E3325FC-0921-7641-8DE0-42674455D8B5}"/>
              </a:ext>
            </a:extLst>
          </p:cNvPr>
          <p:cNvPicPr>
            <a:picLocks noChangeAspect="1"/>
          </p:cNvPicPr>
          <p:nvPr userDrawn="1"/>
        </p:nvPicPr>
        <p:blipFill>
          <a:blip r:embed="rId2"/>
          <a:srcRect/>
          <a:stretch/>
        </p:blipFill>
        <p:spPr>
          <a:xfrm>
            <a:off x="0" y="0"/>
            <a:ext cx="12192000" cy="6858000"/>
          </a:xfrm>
          <a:prstGeom prst="rect">
            <a:avLst/>
          </a:prstGeom>
        </p:spPr>
      </p:pic>
      <p:sp>
        <p:nvSpPr>
          <p:cNvPr id="7" name="Text Placeholder 17">
            <a:extLst>
              <a:ext uri="{FF2B5EF4-FFF2-40B4-BE49-F238E27FC236}">
                <a16:creationId xmlns:a16="http://schemas.microsoft.com/office/drawing/2014/main" id="{36361C93-3AC6-D146-B6BA-EE469AEAA9E8}"/>
              </a:ext>
            </a:extLst>
          </p:cNvPr>
          <p:cNvSpPr>
            <a:spLocks noGrp="1"/>
          </p:cNvSpPr>
          <p:nvPr>
            <p:ph type="body" sz="quarter" idx="13" hasCustomPrompt="1"/>
          </p:nvPr>
        </p:nvSpPr>
        <p:spPr>
          <a:xfrm>
            <a:off x="682034" y="5314830"/>
            <a:ext cx="6713132" cy="654050"/>
          </a:xfrm>
          <a:prstGeom prst="rect">
            <a:avLst/>
          </a:prstGeom>
        </p:spPr>
        <p:txBody>
          <a:bodyPr/>
          <a:lstStyle>
            <a:lvl1pPr marL="0" indent="0">
              <a:buNone/>
              <a:defRPr sz="2400">
                <a:solidFill>
                  <a:srgbClr val="008C9A"/>
                </a:solidFill>
                <a:latin typeface="Calibri" panose="020F0502020204030204" pitchFamily="34" charset="0"/>
                <a:cs typeface="Calibri" panose="020F0502020204030204" pitchFamily="34" charset="0"/>
              </a:defRPr>
            </a:lvl1pPr>
          </a:lstStyle>
          <a:p>
            <a:pPr lvl="0"/>
            <a:r>
              <a:rPr lang="en-US"/>
              <a:t>Subheading space</a:t>
            </a:r>
          </a:p>
        </p:txBody>
      </p:sp>
      <p:sp>
        <p:nvSpPr>
          <p:cNvPr id="8" name="Text Placeholder 20">
            <a:extLst>
              <a:ext uri="{FF2B5EF4-FFF2-40B4-BE49-F238E27FC236}">
                <a16:creationId xmlns:a16="http://schemas.microsoft.com/office/drawing/2014/main" id="{2E6ADDC3-358C-794B-A3EA-E3BCC0A28FDB}"/>
              </a:ext>
            </a:extLst>
          </p:cNvPr>
          <p:cNvSpPr>
            <a:spLocks noGrp="1"/>
          </p:cNvSpPr>
          <p:nvPr>
            <p:ph type="body" sz="quarter" idx="14" hasCustomPrompt="1"/>
          </p:nvPr>
        </p:nvSpPr>
        <p:spPr>
          <a:xfrm>
            <a:off x="682626" y="6068965"/>
            <a:ext cx="1114644" cy="287385"/>
          </a:xfrm>
          <a:prstGeom prst="rect">
            <a:avLst/>
          </a:prstGeom>
        </p:spPr>
        <p:txBody>
          <a:bodyPr/>
          <a:lstStyle>
            <a:lvl1pPr marL="0" indent="0">
              <a:buNone/>
              <a:defRPr sz="1200"/>
            </a:lvl1pPr>
          </a:lstStyle>
          <a:p>
            <a:pPr lvl="0"/>
            <a:r>
              <a:rPr lang="en-US"/>
              <a:t>Insert Date</a:t>
            </a:r>
          </a:p>
        </p:txBody>
      </p:sp>
      <p:pic>
        <p:nvPicPr>
          <p:cNvPr id="9" name="Picture 8">
            <a:extLst>
              <a:ext uri="{FF2B5EF4-FFF2-40B4-BE49-F238E27FC236}">
                <a16:creationId xmlns:a16="http://schemas.microsoft.com/office/drawing/2014/main" id="{D336E174-BB0F-3E44-B9DD-4706ED9E1407}"/>
              </a:ext>
            </a:extLst>
          </p:cNvPr>
          <p:cNvPicPr>
            <a:picLocks noChangeAspect="1"/>
          </p:cNvPicPr>
          <p:nvPr userDrawn="1"/>
        </p:nvPicPr>
        <p:blipFill>
          <a:blip r:embed="rId3"/>
          <a:stretch>
            <a:fillRect/>
          </a:stretch>
        </p:blipFill>
        <p:spPr>
          <a:xfrm>
            <a:off x="682034" y="1732723"/>
            <a:ext cx="10629900" cy="1155700"/>
          </a:xfrm>
          <a:prstGeom prst="rect">
            <a:avLst/>
          </a:prstGeom>
        </p:spPr>
      </p:pic>
    </p:spTree>
    <p:extLst>
      <p:ext uri="{BB962C8B-B14F-4D97-AF65-F5344CB8AC3E}">
        <p14:creationId xmlns:p14="http://schemas.microsoft.com/office/powerpoint/2010/main" val="3782492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ternate Title -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E3325FC-0921-7641-8DE0-42674455D8B5}"/>
              </a:ext>
            </a:extLst>
          </p:cNvPr>
          <p:cNvPicPr>
            <a:picLocks noChangeAspect="1"/>
          </p:cNvPicPr>
          <p:nvPr userDrawn="1"/>
        </p:nvPicPr>
        <p:blipFill>
          <a:blip r:embed="rId2"/>
          <a:srcRect/>
          <a:stretch/>
        </p:blipFill>
        <p:spPr>
          <a:xfrm>
            <a:off x="0" y="0"/>
            <a:ext cx="12192000" cy="6858000"/>
          </a:xfrm>
          <a:prstGeom prst="rect">
            <a:avLst/>
          </a:prstGeom>
        </p:spPr>
      </p:pic>
      <p:sp>
        <p:nvSpPr>
          <p:cNvPr id="7" name="Text Placeholder 17">
            <a:extLst>
              <a:ext uri="{FF2B5EF4-FFF2-40B4-BE49-F238E27FC236}">
                <a16:creationId xmlns:a16="http://schemas.microsoft.com/office/drawing/2014/main" id="{36361C93-3AC6-D146-B6BA-EE469AEAA9E8}"/>
              </a:ext>
            </a:extLst>
          </p:cNvPr>
          <p:cNvSpPr>
            <a:spLocks noGrp="1"/>
          </p:cNvSpPr>
          <p:nvPr>
            <p:ph type="body" sz="quarter" idx="13" hasCustomPrompt="1"/>
          </p:nvPr>
        </p:nvSpPr>
        <p:spPr>
          <a:xfrm>
            <a:off x="682034" y="5314830"/>
            <a:ext cx="6713132" cy="654050"/>
          </a:xfrm>
          <a:prstGeom prst="rect">
            <a:avLst/>
          </a:prstGeom>
        </p:spPr>
        <p:txBody>
          <a:bodyPr/>
          <a:lstStyle>
            <a:lvl1pPr marL="0" indent="0">
              <a:buNone/>
              <a:defRPr sz="2400">
                <a:solidFill>
                  <a:srgbClr val="008C9A"/>
                </a:solidFill>
                <a:latin typeface="Calibri" panose="020F0502020204030204" pitchFamily="34" charset="0"/>
                <a:cs typeface="Calibri" panose="020F0502020204030204" pitchFamily="34" charset="0"/>
              </a:defRPr>
            </a:lvl1pPr>
          </a:lstStyle>
          <a:p>
            <a:pPr lvl="0"/>
            <a:r>
              <a:rPr lang="en-US"/>
              <a:t>Subheading space</a:t>
            </a:r>
          </a:p>
        </p:txBody>
      </p:sp>
      <p:sp>
        <p:nvSpPr>
          <p:cNvPr id="8" name="Text Placeholder 20">
            <a:extLst>
              <a:ext uri="{FF2B5EF4-FFF2-40B4-BE49-F238E27FC236}">
                <a16:creationId xmlns:a16="http://schemas.microsoft.com/office/drawing/2014/main" id="{2E6ADDC3-358C-794B-A3EA-E3BCC0A28FDB}"/>
              </a:ext>
            </a:extLst>
          </p:cNvPr>
          <p:cNvSpPr>
            <a:spLocks noGrp="1"/>
          </p:cNvSpPr>
          <p:nvPr>
            <p:ph type="body" sz="quarter" idx="14" hasCustomPrompt="1"/>
          </p:nvPr>
        </p:nvSpPr>
        <p:spPr>
          <a:xfrm>
            <a:off x="682626" y="6068965"/>
            <a:ext cx="1114644" cy="287385"/>
          </a:xfrm>
          <a:prstGeom prst="rect">
            <a:avLst/>
          </a:prstGeom>
        </p:spPr>
        <p:txBody>
          <a:bodyPr/>
          <a:lstStyle>
            <a:lvl1pPr marL="0" indent="0">
              <a:buNone/>
              <a:defRPr sz="1200"/>
            </a:lvl1pPr>
          </a:lstStyle>
          <a:p>
            <a:pPr lvl="0"/>
            <a:r>
              <a:rPr lang="en-US"/>
              <a:t>Insert Date</a:t>
            </a:r>
          </a:p>
        </p:txBody>
      </p:sp>
    </p:spTree>
    <p:extLst>
      <p:ext uri="{BB962C8B-B14F-4D97-AF65-F5344CB8AC3E}">
        <p14:creationId xmlns:p14="http://schemas.microsoft.com/office/powerpoint/2010/main" val="3991850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96930"/>
            <a:ext cx="10515600" cy="581079"/>
          </a:xfrm>
          <a:prstGeom prst="rect">
            <a:avLst/>
          </a:prstGeom>
        </p:spPr>
        <p:txBody>
          <a:bodyPr lIns="0" tIns="0" rIns="0" bIns="0"/>
          <a:lstStyle>
            <a:lvl1pPr>
              <a:defRPr sz="4000">
                <a:solidFill>
                  <a:srgbClr val="008C9A"/>
                </a:solidFill>
              </a:defRPr>
            </a:lvl1pPr>
          </a:lstStyle>
          <a:p>
            <a:r>
              <a:rPr lang="en-US"/>
              <a:t>Click to edit Master title style</a:t>
            </a:r>
          </a:p>
        </p:txBody>
      </p:sp>
      <p:pic>
        <p:nvPicPr>
          <p:cNvPr id="6" name="Picture 5">
            <a:extLst>
              <a:ext uri="{FF2B5EF4-FFF2-40B4-BE49-F238E27FC236}">
                <a16:creationId xmlns:a16="http://schemas.microsoft.com/office/drawing/2014/main" id="{E7F577BB-5748-204E-8608-39F594395BA3}"/>
              </a:ext>
            </a:extLst>
          </p:cNvPr>
          <p:cNvPicPr>
            <a:picLocks noChangeAspect="1"/>
          </p:cNvPicPr>
          <p:nvPr userDrawn="1"/>
        </p:nvPicPr>
        <p:blipFill rotWithShape="1">
          <a:blip r:embed="rId2"/>
          <a:srcRect r="3304"/>
          <a:stretch/>
        </p:blipFill>
        <p:spPr>
          <a:xfrm>
            <a:off x="0" y="6065453"/>
            <a:ext cx="12192000" cy="556736"/>
          </a:xfrm>
          <a:prstGeom prst="rect">
            <a:avLst/>
          </a:prstGeom>
        </p:spPr>
      </p:pic>
      <p:pic>
        <p:nvPicPr>
          <p:cNvPr id="7" name="Picture 6">
            <a:extLst>
              <a:ext uri="{FF2B5EF4-FFF2-40B4-BE49-F238E27FC236}">
                <a16:creationId xmlns:a16="http://schemas.microsoft.com/office/drawing/2014/main" id="{80DFF480-ADAA-DC43-8250-758E2117A9A5}"/>
              </a:ext>
            </a:extLst>
          </p:cNvPr>
          <p:cNvPicPr>
            <a:picLocks noChangeAspect="1"/>
          </p:cNvPicPr>
          <p:nvPr userDrawn="1"/>
        </p:nvPicPr>
        <p:blipFill>
          <a:blip r:embed="rId3"/>
          <a:stretch>
            <a:fillRect/>
          </a:stretch>
        </p:blipFill>
        <p:spPr>
          <a:xfrm>
            <a:off x="10500671" y="6311900"/>
            <a:ext cx="1324142" cy="315912"/>
          </a:xfrm>
          <a:prstGeom prst="rect">
            <a:avLst/>
          </a:prstGeom>
        </p:spPr>
      </p:pic>
      <p:sp>
        <p:nvSpPr>
          <p:cNvPr id="8" name="Rectangle 7">
            <a:extLst>
              <a:ext uri="{FF2B5EF4-FFF2-40B4-BE49-F238E27FC236}">
                <a16:creationId xmlns:a16="http://schemas.microsoft.com/office/drawing/2014/main" id="{A00A4D1D-DF99-F44B-95F2-222BE41B4678}"/>
              </a:ext>
            </a:extLst>
          </p:cNvPr>
          <p:cNvSpPr/>
          <p:nvPr userDrawn="1"/>
        </p:nvSpPr>
        <p:spPr>
          <a:xfrm>
            <a:off x="943610" y="974460"/>
            <a:ext cx="1515110" cy="45719"/>
          </a:xfrm>
          <a:prstGeom prst="rect">
            <a:avLst/>
          </a:prstGeom>
          <a:gradFill>
            <a:gsLst>
              <a:gs pos="0">
                <a:srgbClr val="004F5F"/>
              </a:gs>
              <a:gs pos="98000">
                <a:srgbClr val="008C9A"/>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28575" y="6709467"/>
            <a:ext cx="9666609" cy="123111"/>
          </a:xfrm>
          <a:prstGeom prst="rect">
            <a:avLst/>
          </a:prstGeom>
        </p:spPr>
        <p:txBody>
          <a:bodyPr vert="horz" wrap="square" lIns="0" tIns="0" rIns="0" bIns="0" anchor="t" anchorCtr="0">
            <a:spAutoFit/>
          </a:bodyPr>
          <a:lstStyle/>
          <a:p>
            <a:r>
              <a:rPr lang="en-US" sz="800" b="0" i="0">
                <a:solidFill>
                  <a:schemeClr val="tx1"/>
                </a:solidFill>
                <a:latin typeface="+mn-lt"/>
              </a:rPr>
              <a:t>DOC-XXXXXX Rev XX Program Name ESIG#XXXXX</a:t>
            </a:r>
          </a:p>
        </p:txBody>
      </p:sp>
    </p:spTree>
    <p:extLst>
      <p:ext uri="{BB962C8B-B14F-4D97-AF65-F5344CB8AC3E}">
        <p14:creationId xmlns:p14="http://schemas.microsoft.com/office/powerpoint/2010/main" val="38338165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atus UVP">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872172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elfolie">
    <p:spTree>
      <p:nvGrpSpPr>
        <p:cNvPr id="1" name=""/>
        <p:cNvGrpSpPr/>
        <p:nvPr/>
      </p:nvGrpSpPr>
      <p:grpSpPr>
        <a:xfrm>
          <a:off x="0" y="0"/>
          <a:ext cx="0" cy="0"/>
          <a:chOff x="0" y="0"/>
          <a:chExt cx="0" cy="0"/>
        </a:xfrm>
      </p:grpSpPr>
      <p:sp>
        <p:nvSpPr>
          <p:cNvPr id="4" name="Titel 1"/>
          <p:cNvSpPr>
            <a:spLocks noGrp="1"/>
          </p:cNvSpPr>
          <p:nvPr>
            <p:ph type="title" hasCustomPrompt="1"/>
          </p:nvPr>
        </p:nvSpPr>
        <p:spPr>
          <a:xfrm>
            <a:off x="649839" y="1605436"/>
            <a:ext cx="10972031" cy="904682"/>
          </a:xfrm>
          <a:prstGeom prst="rect">
            <a:avLst/>
          </a:prstGeom>
        </p:spPr>
        <p:txBody>
          <a:bodyPr lIns="0" tIns="0"/>
          <a:lstStyle>
            <a:lvl1pPr>
              <a:defRPr/>
            </a:lvl1pPr>
          </a:lstStyle>
          <a:p>
            <a:r>
              <a:rPr lang="de-DE"/>
              <a:t> </a:t>
            </a:r>
            <a:br>
              <a:rPr lang="de-DE"/>
            </a:br>
            <a:endParaRPr lang="de-DE"/>
          </a:p>
        </p:txBody>
      </p:sp>
      <p:sp>
        <p:nvSpPr>
          <p:cNvPr id="5" name="Footer Placeholder 1"/>
          <p:cNvSpPr>
            <a:spLocks noGrp="1"/>
          </p:cNvSpPr>
          <p:nvPr>
            <p:ph type="ftr" sz="quarter" idx="3"/>
          </p:nvPr>
        </p:nvSpPr>
        <p:spPr>
          <a:xfrm>
            <a:off x="8342696" y="6498789"/>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DOC-######</a:t>
            </a:r>
          </a:p>
        </p:txBody>
      </p:sp>
    </p:spTree>
    <p:extLst>
      <p:ext uri="{BB962C8B-B14F-4D97-AF65-F5344CB8AC3E}">
        <p14:creationId xmlns:p14="http://schemas.microsoft.com/office/powerpoint/2010/main" val="15314818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_Titelfolie">
    <p:spTree>
      <p:nvGrpSpPr>
        <p:cNvPr id="1" name=""/>
        <p:cNvGrpSpPr/>
        <p:nvPr/>
      </p:nvGrpSpPr>
      <p:grpSpPr>
        <a:xfrm>
          <a:off x="0" y="0"/>
          <a:ext cx="0" cy="0"/>
          <a:chOff x="0" y="0"/>
          <a:chExt cx="0" cy="0"/>
        </a:xfrm>
      </p:grpSpPr>
      <p:sp>
        <p:nvSpPr>
          <p:cNvPr id="10" name="Titel 1"/>
          <p:cNvSpPr>
            <a:spLocks noGrp="1"/>
          </p:cNvSpPr>
          <p:nvPr>
            <p:ph type="title"/>
          </p:nvPr>
        </p:nvSpPr>
        <p:spPr>
          <a:xfrm>
            <a:off x="649839" y="1605436"/>
            <a:ext cx="10972031" cy="904682"/>
          </a:xfrm>
          <a:prstGeom prst="rect">
            <a:avLst/>
          </a:prstGeom>
        </p:spPr>
        <p:txBody>
          <a:bodyPr lIns="0" tIns="0"/>
          <a:lstStyle/>
          <a:p>
            <a:endParaRPr lang="de-DE"/>
          </a:p>
        </p:txBody>
      </p:sp>
      <p:sp>
        <p:nvSpPr>
          <p:cNvPr id="11" name="Textplatzhalter 2"/>
          <p:cNvSpPr>
            <a:spLocks noGrp="1"/>
          </p:cNvSpPr>
          <p:nvPr>
            <p:ph type="body" sz="quarter" idx="11"/>
          </p:nvPr>
        </p:nvSpPr>
        <p:spPr>
          <a:xfrm>
            <a:off x="666376" y="2605742"/>
            <a:ext cx="9787467" cy="2933700"/>
          </a:xfrm>
          <a:prstGeom prst="rect">
            <a:avLst/>
          </a:prstGeom>
        </p:spPr>
        <p:txBody>
          <a:bodyPr lIns="0" tIns="0"/>
          <a:lstStyle>
            <a:lvl1pPr marL="0" indent="0">
              <a:buFontTx/>
              <a:buNone/>
              <a:defRPr sz="2400"/>
            </a:lvl1pPr>
          </a:lstStyle>
          <a:p>
            <a:endParaRPr lang="de-DE"/>
          </a:p>
        </p:txBody>
      </p:sp>
    </p:spTree>
    <p:extLst>
      <p:ext uri="{BB962C8B-B14F-4D97-AF65-F5344CB8AC3E}">
        <p14:creationId xmlns:p14="http://schemas.microsoft.com/office/powerpoint/2010/main" val="31845944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3EB2D-10ED-F002-4CE1-A1F4F54A9CF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da-DK"/>
          </a:p>
        </p:txBody>
      </p:sp>
      <p:sp>
        <p:nvSpPr>
          <p:cNvPr id="3" name="Subtitle 2">
            <a:extLst>
              <a:ext uri="{FF2B5EF4-FFF2-40B4-BE49-F238E27FC236}">
                <a16:creationId xmlns:a16="http://schemas.microsoft.com/office/drawing/2014/main" id="{D7E83390-69AD-0784-576E-E7D7DDE9C5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da-DK"/>
          </a:p>
        </p:txBody>
      </p:sp>
      <p:sp>
        <p:nvSpPr>
          <p:cNvPr id="4" name="Date Placeholder 3">
            <a:extLst>
              <a:ext uri="{FF2B5EF4-FFF2-40B4-BE49-F238E27FC236}">
                <a16:creationId xmlns:a16="http://schemas.microsoft.com/office/drawing/2014/main" id="{EA1DE2E7-E842-7BE8-434D-18B052D8359C}"/>
              </a:ext>
            </a:extLst>
          </p:cNvPr>
          <p:cNvSpPr>
            <a:spLocks noGrp="1"/>
          </p:cNvSpPr>
          <p:nvPr>
            <p:ph type="dt" sz="half" idx="10"/>
          </p:nvPr>
        </p:nvSpPr>
        <p:spPr/>
        <p:txBody>
          <a:bodyPr/>
          <a:lstStyle/>
          <a:p>
            <a:fld id="{71C56610-D324-447D-A039-4239D5C16FD2}" type="datetimeFigureOut">
              <a:rPr lang="da-DK" smtClean="0"/>
              <a:t>04-06-2026</a:t>
            </a:fld>
            <a:endParaRPr lang="da-DK"/>
          </a:p>
        </p:txBody>
      </p:sp>
      <p:sp>
        <p:nvSpPr>
          <p:cNvPr id="5" name="Footer Placeholder 4">
            <a:extLst>
              <a:ext uri="{FF2B5EF4-FFF2-40B4-BE49-F238E27FC236}">
                <a16:creationId xmlns:a16="http://schemas.microsoft.com/office/drawing/2014/main" id="{6FE46F47-9539-8B58-084A-94CEED078A9B}"/>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029553D1-832F-7B28-9546-0E5723562EE4}"/>
              </a:ext>
            </a:extLst>
          </p:cNvPr>
          <p:cNvSpPr>
            <a:spLocks noGrp="1"/>
          </p:cNvSpPr>
          <p:nvPr>
            <p:ph type="sldNum" sz="quarter" idx="12"/>
          </p:nvPr>
        </p:nvSpPr>
        <p:spPr/>
        <p:txBody>
          <a:bodyPr/>
          <a:lstStyle/>
          <a:p>
            <a:fld id="{46E1BB9C-4B62-4BC5-8559-EFB194312955}" type="slidenum">
              <a:rPr lang="da-DK" smtClean="0"/>
              <a:t>‹#›</a:t>
            </a:fld>
            <a:endParaRPr lang="da-DK"/>
          </a:p>
        </p:txBody>
      </p:sp>
    </p:spTree>
    <p:extLst>
      <p:ext uri="{BB962C8B-B14F-4D97-AF65-F5344CB8AC3E}">
        <p14:creationId xmlns:p14="http://schemas.microsoft.com/office/powerpoint/2010/main" val="15050198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8C9A"/>
                </a:solidFill>
              </a:defRPr>
            </a:lvl1pPr>
          </a:lstStyle>
          <a:p>
            <a:r>
              <a:rPr lang="en-US"/>
              <a:t>Click to edit Master title style</a:t>
            </a:r>
          </a:p>
        </p:txBody>
      </p:sp>
      <p:sp>
        <p:nvSpPr>
          <p:cNvPr id="4" name="Footer Placeholder 3"/>
          <p:cNvSpPr>
            <a:spLocks noGrp="1"/>
          </p:cNvSpPr>
          <p:nvPr>
            <p:ph type="ftr" sz="quarter" idx="11"/>
          </p:nvPr>
        </p:nvSpPr>
        <p:spPr/>
        <p:txBody>
          <a:bodyPr/>
          <a:lstStyle/>
          <a:p>
            <a:r>
              <a:rPr lang="en-US"/>
              <a:t>DOC-######</a:t>
            </a:r>
          </a:p>
        </p:txBody>
      </p:sp>
      <p:sp>
        <p:nvSpPr>
          <p:cNvPr id="5" name="Slide Number Placeholder 4"/>
          <p:cNvSpPr>
            <a:spLocks noGrp="1"/>
          </p:cNvSpPr>
          <p:nvPr>
            <p:ph type="sldNum" sz="quarter" idx="12"/>
          </p:nvPr>
        </p:nvSpPr>
        <p:spPr/>
        <p:txBody>
          <a:bodyPr/>
          <a:lstStyle/>
          <a:p>
            <a:fld id="{AD560232-2555-46D3-92CF-E12129ED4FD8}" type="slidenum">
              <a:rPr lang="en-US" smtClean="0"/>
              <a:t>‹#›</a:t>
            </a:fld>
            <a:endParaRPr lang="en-US"/>
          </a:p>
        </p:txBody>
      </p:sp>
      <p:pic>
        <p:nvPicPr>
          <p:cNvPr id="6" name="Picture 5">
            <a:extLst>
              <a:ext uri="{FF2B5EF4-FFF2-40B4-BE49-F238E27FC236}">
                <a16:creationId xmlns:a16="http://schemas.microsoft.com/office/drawing/2014/main" id="{E7F577BB-5748-204E-8608-39F594395BA3}"/>
              </a:ext>
            </a:extLst>
          </p:cNvPr>
          <p:cNvPicPr>
            <a:picLocks noChangeAspect="1"/>
          </p:cNvPicPr>
          <p:nvPr userDrawn="1"/>
        </p:nvPicPr>
        <p:blipFill rotWithShape="1">
          <a:blip r:embed="rId2"/>
          <a:srcRect r="3304"/>
          <a:stretch/>
        </p:blipFill>
        <p:spPr>
          <a:xfrm>
            <a:off x="0" y="6065453"/>
            <a:ext cx="12192000" cy="556736"/>
          </a:xfrm>
          <a:prstGeom prst="rect">
            <a:avLst/>
          </a:prstGeom>
        </p:spPr>
      </p:pic>
      <p:pic>
        <p:nvPicPr>
          <p:cNvPr id="7" name="Picture 6">
            <a:extLst>
              <a:ext uri="{FF2B5EF4-FFF2-40B4-BE49-F238E27FC236}">
                <a16:creationId xmlns:a16="http://schemas.microsoft.com/office/drawing/2014/main" id="{80DFF480-ADAA-DC43-8250-758E2117A9A5}"/>
              </a:ext>
            </a:extLst>
          </p:cNvPr>
          <p:cNvPicPr>
            <a:picLocks noChangeAspect="1"/>
          </p:cNvPicPr>
          <p:nvPr userDrawn="1"/>
        </p:nvPicPr>
        <p:blipFill>
          <a:blip r:embed="rId3"/>
          <a:stretch>
            <a:fillRect/>
          </a:stretch>
        </p:blipFill>
        <p:spPr>
          <a:xfrm>
            <a:off x="10500671" y="6311900"/>
            <a:ext cx="1324142" cy="315912"/>
          </a:xfrm>
          <a:prstGeom prst="rect">
            <a:avLst/>
          </a:prstGeom>
        </p:spPr>
      </p:pic>
      <p:sp>
        <p:nvSpPr>
          <p:cNvPr id="8" name="Rectangle 7">
            <a:extLst>
              <a:ext uri="{FF2B5EF4-FFF2-40B4-BE49-F238E27FC236}">
                <a16:creationId xmlns:a16="http://schemas.microsoft.com/office/drawing/2014/main" id="{A00A4D1D-DF99-F44B-95F2-222BE41B4678}"/>
              </a:ext>
            </a:extLst>
          </p:cNvPr>
          <p:cNvSpPr/>
          <p:nvPr userDrawn="1"/>
        </p:nvSpPr>
        <p:spPr>
          <a:xfrm>
            <a:off x="943610" y="1610540"/>
            <a:ext cx="1515110" cy="45719"/>
          </a:xfrm>
          <a:prstGeom prst="rect">
            <a:avLst/>
          </a:prstGeom>
          <a:gradFill>
            <a:gsLst>
              <a:gs pos="0">
                <a:srgbClr val="004F5F"/>
              </a:gs>
              <a:gs pos="98000">
                <a:srgbClr val="008C9A"/>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533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2 - with slogan">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47D2947C-6BDA-C161-DCB5-159829A898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4" name="Picture 3" descr="A picture containing text, tableware, clipart, plate&#10;&#10;Description automatically generated">
            <a:extLst>
              <a:ext uri="{FF2B5EF4-FFF2-40B4-BE49-F238E27FC236}">
                <a16:creationId xmlns:a16="http://schemas.microsoft.com/office/drawing/2014/main" id="{BB5ED1A2-BCE4-D54C-3A5A-72534505BC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05258" y="5773124"/>
            <a:ext cx="2391557" cy="920010"/>
          </a:xfrm>
          <a:prstGeom prst="rect">
            <a:avLst/>
          </a:prstGeom>
        </p:spPr>
      </p:pic>
      <p:sp>
        <p:nvSpPr>
          <p:cNvPr id="7" name="TextBox 6">
            <a:extLst>
              <a:ext uri="{FF2B5EF4-FFF2-40B4-BE49-F238E27FC236}">
                <a16:creationId xmlns:a16="http://schemas.microsoft.com/office/drawing/2014/main" id="{EC050D91-8BD9-482C-B844-392D7C7DB5F5}"/>
              </a:ext>
            </a:extLst>
          </p:cNvPr>
          <p:cNvSpPr txBox="1"/>
          <p:nvPr/>
        </p:nvSpPr>
        <p:spPr>
          <a:xfrm>
            <a:off x="4289196" y="6060475"/>
            <a:ext cx="3751867" cy="400110"/>
          </a:xfrm>
          <a:prstGeom prst="rect">
            <a:avLst/>
          </a:prstGeom>
          <a:noFill/>
        </p:spPr>
        <p:txBody>
          <a:bodyPr wrap="square" rtlCol="0">
            <a:spAutoFit/>
          </a:bodyPr>
          <a:lstStyle/>
          <a:p>
            <a:pPr algn="l"/>
            <a:r>
              <a:rPr lang="en-US" sz="2000" b="0">
                <a:solidFill>
                  <a:schemeClr val="bg1"/>
                </a:solidFill>
              </a:rPr>
              <a:t>Making sense of the body’s signals</a:t>
            </a:r>
          </a:p>
        </p:txBody>
      </p:sp>
      <p:sp>
        <p:nvSpPr>
          <p:cNvPr id="13" name="Text Placeholder 17">
            <a:extLst>
              <a:ext uri="{FF2B5EF4-FFF2-40B4-BE49-F238E27FC236}">
                <a16:creationId xmlns:a16="http://schemas.microsoft.com/office/drawing/2014/main" id="{BB9E30CB-F0A3-48E9-844A-786221965635}"/>
              </a:ext>
            </a:extLst>
          </p:cNvPr>
          <p:cNvSpPr>
            <a:spLocks noGrp="1"/>
          </p:cNvSpPr>
          <p:nvPr>
            <p:ph type="body" sz="quarter" idx="13" hasCustomPrompt="1"/>
          </p:nvPr>
        </p:nvSpPr>
        <p:spPr>
          <a:xfrm>
            <a:off x="310974" y="1307450"/>
            <a:ext cx="7320750" cy="287385"/>
          </a:xfrm>
          <a:prstGeom prst="rect">
            <a:avLst/>
          </a:prstGeom>
        </p:spPr>
        <p:txBody>
          <a:bodyPr/>
          <a:lstStyle>
            <a:lvl1pPr marL="0" indent="0" algn="l">
              <a:buNone/>
              <a:defRPr sz="2000">
                <a:solidFill>
                  <a:srgbClr val="008C9A"/>
                </a:solidFill>
                <a:latin typeface="Calibri" panose="020F0502020204030204" pitchFamily="34" charset="0"/>
                <a:cs typeface="Calibri" panose="020F0502020204030204" pitchFamily="34" charset="0"/>
              </a:defRPr>
            </a:lvl1pPr>
          </a:lstStyle>
          <a:p>
            <a:pPr lvl="0"/>
            <a:r>
              <a:rPr lang="en-US"/>
              <a:t>Click here to insert subtitle</a:t>
            </a:r>
          </a:p>
        </p:txBody>
      </p:sp>
      <p:sp>
        <p:nvSpPr>
          <p:cNvPr id="14" name="Text Placeholder 20">
            <a:extLst>
              <a:ext uri="{FF2B5EF4-FFF2-40B4-BE49-F238E27FC236}">
                <a16:creationId xmlns:a16="http://schemas.microsoft.com/office/drawing/2014/main" id="{75CBCC71-7446-4F34-B652-5444AA2FBCC4}"/>
              </a:ext>
            </a:extLst>
          </p:cNvPr>
          <p:cNvSpPr>
            <a:spLocks noGrp="1"/>
          </p:cNvSpPr>
          <p:nvPr>
            <p:ph type="body" sz="quarter" idx="14" hasCustomPrompt="1"/>
          </p:nvPr>
        </p:nvSpPr>
        <p:spPr>
          <a:xfrm>
            <a:off x="310974" y="1623708"/>
            <a:ext cx="1114644" cy="287385"/>
          </a:xfrm>
          <a:prstGeom prst="rect">
            <a:avLst/>
          </a:prstGeom>
        </p:spPr>
        <p:txBody>
          <a:bodyPr/>
          <a:lstStyle>
            <a:lvl1pPr marL="0" indent="0" algn="l">
              <a:buNone/>
              <a:defRPr sz="1200" baseline="0">
                <a:solidFill>
                  <a:srgbClr val="008C9A"/>
                </a:solidFill>
              </a:defRPr>
            </a:lvl1pPr>
          </a:lstStyle>
          <a:p>
            <a:pPr lvl="0"/>
            <a:r>
              <a:rPr lang="en-US"/>
              <a:t>Insert Date</a:t>
            </a:r>
          </a:p>
        </p:txBody>
      </p:sp>
      <p:sp>
        <p:nvSpPr>
          <p:cNvPr id="15" name="Text Placeholder 17">
            <a:extLst>
              <a:ext uri="{FF2B5EF4-FFF2-40B4-BE49-F238E27FC236}">
                <a16:creationId xmlns:a16="http://schemas.microsoft.com/office/drawing/2014/main" id="{1E541BAE-FF4D-4E39-BF63-08119C24C0B2}"/>
              </a:ext>
            </a:extLst>
          </p:cNvPr>
          <p:cNvSpPr>
            <a:spLocks noGrp="1"/>
          </p:cNvSpPr>
          <p:nvPr>
            <p:ph type="body" sz="quarter" idx="15" hasCustomPrompt="1"/>
          </p:nvPr>
        </p:nvSpPr>
        <p:spPr>
          <a:xfrm>
            <a:off x="310974" y="277816"/>
            <a:ext cx="7320749" cy="974221"/>
          </a:xfrm>
          <a:prstGeom prst="rect">
            <a:avLst/>
          </a:prstGeom>
        </p:spPr>
        <p:txBody>
          <a:bodyPr anchor="b">
            <a:normAutofit/>
          </a:bodyPr>
          <a:lstStyle>
            <a:lvl1pPr marL="0" indent="0" algn="l">
              <a:buNone/>
              <a:defRPr sz="4800" b="1" baseline="0">
                <a:solidFill>
                  <a:srgbClr val="008C9A"/>
                </a:solidFill>
                <a:latin typeface="Calibri" panose="020F0502020204030204" pitchFamily="34" charset="0"/>
                <a:cs typeface="Calibri" panose="020F0502020204030204" pitchFamily="34" charset="0"/>
              </a:defRPr>
            </a:lvl1pPr>
          </a:lstStyle>
          <a:p>
            <a:pPr lvl="0"/>
            <a:r>
              <a:rPr lang="en-US"/>
              <a:t>Click here to insert title</a:t>
            </a:r>
          </a:p>
        </p:txBody>
      </p:sp>
    </p:spTree>
    <p:extLst>
      <p:ext uri="{BB962C8B-B14F-4D97-AF65-F5344CB8AC3E}">
        <p14:creationId xmlns:p14="http://schemas.microsoft.com/office/powerpoint/2010/main" val="191252402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ver - Title Slide">
    <p:bg>
      <p:bgPr>
        <a:solidFill>
          <a:schemeClr val="bg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15666804-3B9E-822E-9DCE-8220FDF40C87}"/>
              </a:ext>
            </a:extLst>
          </p:cNvPr>
          <p:cNvGraphicFramePr>
            <a:graphicFrameLocks noChangeAspect="1"/>
          </p:cNvGraphicFramePr>
          <p:nvPr>
            <p:custDataLst>
              <p:tags r:id="rId1"/>
            </p:custDataLst>
            <p:extLst>
              <p:ext uri="{D42A27DB-BD31-4B8C-83A1-F6EECF244321}">
                <p14:modId xmlns:p14="http://schemas.microsoft.com/office/powerpoint/2010/main" val="430862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7" name="think-cell data - do not delete" hidden="1">
                        <a:extLst>
                          <a:ext uri="{FF2B5EF4-FFF2-40B4-BE49-F238E27FC236}">
                            <a16:creationId xmlns:a16="http://schemas.microsoft.com/office/drawing/2014/main" id="{15666804-3B9E-822E-9DCE-8220FDF40C8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9" name="Picture 8">
            <a:extLst>
              <a:ext uri="{FF2B5EF4-FFF2-40B4-BE49-F238E27FC236}">
                <a16:creationId xmlns:a16="http://schemas.microsoft.com/office/drawing/2014/main" id="{F8D5E6F1-53E0-5981-0306-997EB4687FB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0" y="0"/>
            <a:ext cx="12192000" cy="6871470"/>
          </a:xfrm>
          <a:prstGeom prst="rect">
            <a:avLst/>
          </a:prstGeom>
        </p:spPr>
      </p:pic>
      <p:pic>
        <p:nvPicPr>
          <p:cNvPr id="10" name="Picture 9" descr="A black and white logo&#10;&#10;AI-generated content may be incorrect.">
            <a:extLst>
              <a:ext uri="{FF2B5EF4-FFF2-40B4-BE49-F238E27FC236}">
                <a16:creationId xmlns:a16="http://schemas.microsoft.com/office/drawing/2014/main" id="{41149BD8-DB25-5E81-9E4F-BCF96E882A0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48394" y="5915446"/>
            <a:ext cx="1455496" cy="605383"/>
          </a:xfrm>
          <a:prstGeom prst="rect">
            <a:avLst/>
          </a:prstGeom>
        </p:spPr>
      </p:pic>
      <p:sp>
        <p:nvSpPr>
          <p:cNvPr id="11" name="Round Single Corner of Rectangle 10">
            <a:extLst>
              <a:ext uri="{FF2B5EF4-FFF2-40B4-BE49-F238E27FC236}">
                <a16:creationId xmlns:a16="http://schemas.microsoft.com/office/drawing/2014/main" id="{276FA8EA-77C5-3173-7113-ACC2AECE23C6}"/>
              </a:ext>
            </a:extLst>
          </p:cNvPr>
          <p:cNvSpPr/>
          <p:nvPr/>
        </p:nvSpPr>
        <p:spPr>
          <a:xfrm>
            <a:off x="0" y="3289852"/>
            <a:ext cx="5277678" cy="3568148"/>
          </a:xfrm>
          <a:prstGeom prst="round1Rect">
            <a:avLst>
              <a:gd name="adj" fmla="val 6966"/>
            </a:avLst>
          </a:prstGeom>
          <a:gradFill>
            <a:gsLst>
              <a:gs pos="19000">
                <a:schemeClr val="accent5"/>
              </a:gs>
              <a:gs pos="100000">
                <a:schemeClr val="accent5">
                  <a:lumMod val="40000"/>
                  <a:lumOff val="60000"/>
                  <a:alpha val="22461"/>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6" name="Text Placeholder 20">
            <a:extLst>
              <a:ext uri="{FF2B5EF4-FFF2-40B4-BE49-F238E27FC236}">
                <a16:creationId xmlns:a16="http://schemas.microsoft.com/office/drawing/2014/main" id="{52088C26-75DC-DAD7-FF8E-B8FC7AC4F7E2}"/>
              </a:ext>
            </a:extLst>
          </p:cNvPr>
          <p:cNvSpPr>
            <a:spLocks noGrp="1"/>
          </p:cNvSpPr>
          <p:nvPr>
            <p:ph type="body" sz="quarter" idx="14" hasCustomPrompt="1"/>
          </p:nvPr>
        </p:nvSpPr>
        <p:spPr>
          <a:xfrm>
            <a:off x="560023" y="6557145"/>
            <a:ext cx="945685" cy="287385"/>
          </a:xfrm>
          <a:prstGeom prst="rect">
            <a:avLst/>
          </a:prstGeom>
        </p:spPr>
        <p:txBody>
          <a:bodyPr wrap="none" lIns="0" tIns="0" rIns="0" bIns="0"/>
          <a:lstStyle>
            <a:lvl1pPr marL="0" indent="0" algn="l">
              <a:buNone/>
              <a:defRPr sz="1000" baseline="0">
                <a:solidFill>
                  <a:schemeClr val="bg1"/>
                </a:solidFill>
              </a:defRPr>
            </a:lvl1pPr>
          </a:lstStyle>
          <a:p>
            <a:pPr lvl="0"/>
            <a:r>
              <a:rPr lang="en-US"/>
              <a:t>Insert Date</a:t>
            </a:r>
          </a:p>
        </p:txBody>
      </p:sp>
      <p:sp>
        <p:nvSpPr>
          <p:cNvPr id="18" name="Title 2">
            <a:extLst>
              <a:ext uri="{FF2B5EF4-FFF2-40B4-BE49-F238E27FC236}">
                <a16:creationId xmlns:a16="http://schemas.microsoft.com/office/drawing/2014/main" id="{474E83E4-B496-1301-7D53-2E9D75EE1329}"/>
              </a:ext>
            </a:extLst>
          </p:cNvPr>
          <p:cNvSpPr txBox="1">
            <a:spLocks/>
          </p:cNvSpPr>
          <p:nvPr/>
        </p:nvSpPr>
        <p:spPr>
          <a:xfrm>
            <a:off x="230602" y="6557145"/>
            <a:ext cx="692688" cy="287385"/>
          </a:xfrm>
          <a:prstGeom prst="rect">
            <a:avLst/>
          </a:prstGeom>
        </p:spPr>
        <p:txBody>
          <a:bodyPr vert="horz" lIns="0" tIns="0" rIns="0" bIns="0" anchor="t" anchorCtr="0"/>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r>
              <a:rPr lang="en-US" sz="1000" b="0">
                <a:solidFill>
                  <a:schemeClr val="accent5">
                    <a:lumMod val="50000"/>
                  </a:schemeClr>
                </a:solidFill>
              </a:rPr>
              <a:t>DATE</a:t>
            </a:r>
          </a:p>
        </p:txBody>
      </p:sp>
      <p:sp>
        <p:nvSpPr>
          <p:cNvPr id="20" name="Text Placeholder 17">
            <a:extLst>
              <a:ext uri="{FF2B5EF4-FFF2-40B4-BE49-F238E27FC236}">
                <a16:creationId xmlns:a16="http://schemas.microsoft.com/office/drawing/2014/main" id="{137DA9EB-5E9E-7E02-F247-271D1F00B4F8}"/>
              </a:ext>
            </a:extLst>
          </p:cNvPr>
          <p:cNvSpPr>
            <a:spLocks noGrp="1"/>
          </p:cNvSpPr>
          <p:nvPr>
            <p:ph type="body" sz="quarter" idx="13" hasCustomPrompt="1"/>
          </p:nvPr>
        </p:nvSpPr>
        <p:spPr>
          <a:xfrm>
            <a:off x="230602" y="4495463"/>
            <a:ext cx="4894291" cy="1203588"/>
          </a:xfrm>
          <a:prstGeom prst="rect">
            <a:avLst/>
          </a:prstGeom>
        </p:spPr>
        <p:txBody>
          <a:bodyPr/>
          <a:lstStyle>
            <a:lvl1pPr marL="0" indent="0" algn="l">
              <a:buNone/>
              <a:defRPr sz="2000">
                <a:solidFill>
                  <a:schemeClr val="bg1"/>
                </a:solidFill>
                <a:latin typeface="Calibri" panose="020F0502020204030204" pitchFamily="34" charset="0"/>
                <a:cs typeface="Calibri" panose="020F0502020204030204" pitchFamily="34" charset="0"/>
              </a:defRPr>
            </a:lvl1pPr>
          </a:lstStyle>
          <a:p>
            <a:pPr lvl="0"/>
            <a:r>
              <a:rPr lang="en-US"/>
              <a:t>Click here to insert subtitle</a:t>
            </a:r>
          </a:p>
        </p:txBody>
      </p:sp>
      <p:sp>
        <p:nvSpPr>
          <p:cNvPr id="21" name="Text Placeholder 17">
            <a:extLst>
              <a:ext uri="{FF2B5EF4-FFF2-40B4-BE49-F238E27FC236}">
                <a16:creationId xmlns:a16="http://schemas.microsoft.com/office/drawing/2014/main" id="{84140105-67A5-893F-017D-571B4E149837}"/>
              </a:ext>
            </a:extLst>
          </p:cNvPr>
          <p:cNvSpPr>
            <a:spLocks noGrp="1"/>
          </p:cNvSpPr>
          <p:nvPr>
            <p:ph type="body" sz="quarter" idx="15" hasCustomPrompt="1"/>
          </p:nvPr>
        </p:nvSpPr>
        <p:spPr>
          <a:xfrm>
            <a:off x="230602" y="3465829"/>
            <a:ext cx="4894291" cy="974221"/>
          </a:xfrm>
          <a:prstGeom prst="rect">
            <a:avLst/>
          </a:prstGeom>
        </p:spPr>
        <p:txBody>
          <a:bodyPr anchor="b">
            <a:normAutofit/>
          </a:bodyPr>
          <a:lstStyle>
            <a:lvl1pPr marL="0" indent="0" algn="l">
              <a:buNone/>
              <a:defRPr sz="3600" b="0" baseline="0">
                <a:solidFill>
                  <a:schemeClr val="bg1"/>
                </a:solidFill>
                <a:latin typeface="Calibri" panose="020F0502020204030204" pitchFamily="34" charset="0"/>
                <a:cs typeface="Calibri" panose="020F0502020204030204" pitchFamily="34" charset="0"/>
              </a:defRPr>
            </a:lvl1pPr>
          </a:lstStyle>
          <a:p>
            <a:pPr lvl="0"/>
            <a:r>
              <a:rPr lang="en-US"/>
              <a:t>Click here to insert title</a:t>
            </a:r>
          </a:p>
        </p:txBody>
      </p:sp>
      <p:sp>
        <p:nvSpPr>
          <p:cNvPr id="22" name="Text Placeholder 17">
            <a:extLst>
              <a:ext uri="{FF2B5EF4-FFF2-40B4-BE49-F238E27FC236}">
                <a16:creationId xmlns:a16="http://schemas.microsoft.com/office/drawing/2014/main" id="{B21F0D49-11A6-41F9-8148-23BBA37B1DCE}"/>
              </a:ext>
            </a:extLst>
          </p:cNvPr>
          <p:cNvSpPr>
            <a:spLocks noGrp="1"/>
          </p:cNvSpPr>
          <p:nvPr>
            <p:ph type="body" sz="quarter" idx="16" hasCustomPrompt="1"/>
          </p:nvPr>
        </p:nvSpPr>
        <p:spPr>
          <a:xfrm>
            <a:off x="2305556" y="6557145"/>
            <a:ext cx="2743200" cy="287385"/>
          </a:xfrm>
          <a:prstGeom prst="rect">
            <a:avLst/>
          </a:prstGeom>
        </p:spPr>
        <p:txBody>
          <a:bodyPr lIns="0" tIns="0" rIns="0" bIns="0"/>
          <a:lstStyle>
            <a:lvl1pPr marL="0" indent="0" algn="l">
              <a:buNone/>
              <a:defRPr sz="1000">
                <a:solidFill>
                  <a:schemeClr val="bg1"/>
                </a:solidFill>
                <a:latin typeface="Calibri" panose="020F0502020204030204" pitchFamily="34" charset="0"/>
                <a:cs typeface="Calibri" panose="020F0502020204030204" pitchFamily="34" charset="0"/>
              </a:defRPr>
            </a:lvl1pPr>
          </a:lstStyle>
          <a:p>
            <a:pPr lvl="0"/>
            <a:r>
              <a:rPr lang="en-US"/>
              <a:t>Click here to insert subtitle</a:t>
            </a:r>
          </a:p>
        </p:txBody>
      </p:sp>
      <p:sp>
        <p:nvSpPr>
          <p:cNvPr id="24" name="Title 2">
            <a:extLst>
              <a:ext uri="{FF2B5EF4-FFF2-40B4-BE49-F238E27FC236}">
                <a16:creationId xmlns:a16="http://schemas.microsoft.com/office/drawing/2014/main" id="{31A448DE-A6BF-066A-618E-C8FC82A04364}"/>
              </a:ext>
            </a:extLst>
          </p:cNvPr>
          <p:cNvSpPr txBox="1">
            <a:spLocks/>
          </p:cNvSpPr>
          <p:nvPr/>
        </p:nvSpPr>
        <p:spPr>
          <a:xfrm>
            <a:off x="1635759" y="6557145"/>
            <a:ext cx="692688" cy="287385"/>
          </a:xfrm>
          <a:prstGeom prst="rect">
            <a:avLst/>
          </a:prstGeom>
        </p:spPr>
        <p:txBody>
          <a:bodyPr vert="horz" lIns="0" tIns="0" rIns="0" bIns="0" anchor="t" anchorCtr="0"/>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r>
              <a:rPr lang="en-US" sz="1000" b="0">
                <a:solidFill>
                  <a:schemeClr val="accent5">
                    <a:lumMod val="50000"/>
                  </a:schemeClr>
                </a:solidFill>
              </a:rPr>
              <a:t>PRESENTER</a:t>
            </a:r>
          </a:p>
        </p:txBody>
      </p:sp>
    </p:spTree>
    <p:extLst>
      <p:ext uri="{BB962C8B-B14F-4D97-AF65-F5344CB8AC3E}">
        <p14:creationId xmlns:p14="http://schemas.microsoft.com/office/powerpoint/2010/main" val="686296578"/>
      </p:ext>
    </p:extLst>
  </p:cSld>
  <p:clrMapOvr>
    <a:masterClrMapping/>
  </p:clrMapOvr>
  <p:hf hdr="0" dt="0"/>
  <p:extLst>
    <p:ext uri="{DCECCB84-F9BA-43D5-87BE-67443E8EF086}">
      <p15:sldGuideLst xmlns:p15="http://schemas.microsoft.com/office/powerpoint/2012/main">
        <p15:guide id="1" orient="horz" pos="414">
          <p15:clr>
            <a:srgbClr val="FBAE40"/>
          </p15:clr>
        </p15:guide>
        <p15:guide id="2" pos="3840">
          <p15:clr>
            <a:srgbClr val="FBAE40"/>
          </p15:clr>
        </p15:guide>
        <p15:guide id="3" orient="horz" pos="3906">
          <p15:clr>
            <a:srgbClr val="FBAE40"/>
          </p15:clr>
        </p15:guide>
        <p15:guide id="4" pos="438">
          <p15:clr>
            <a:srgbClr val="FBAE40"/>
          </p15:clr>
        </p15:guide>
        <p15:guide id="5" pos="724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vider_1">
    <p:bg>
      <p:bgPr>
        <a:solidFill>
          <a:schemeClr val="bg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15666804-3B9E-822E-9DCE-8220FDF40C87}"/>
              </a:ext>
            </a:extLst>
          </p:cNvPr>
          <p:cNvGraphicFramePr>
            <a:graphicFrameLocks noChangeAspect="1"/>
          </p:cNvGraphicFramePr>
          <p:nvPr>
            <p:custDataLst>
              <p:tags r:id="rId1"/>
            </p:custDataLst>
            <p:extLst>
              <p:ext uri="{D42A27DB-BD31-4B8C-83A1-F6EECF244321}">
                <p14:modId xmlns:p14="http://schemas.microsoft.com/office/powerpoint/2010/main" val="430862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7" name="think-cell data - do not delete" hidden="1">
                        <a:extLst>
                          <a:ext uri="{FF2B5EF4-FFF2-40B4-BE49-F238E27FC236}">
                            <a16:creationId xmlns:a16="http://schemas.microsoft.com/office/drawing/2014/main" id="{15666804-3B9E-822E-9DCE-8220FDF40C8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9" name="Picture 8">
            <a:extLst>
              <a:ext uri="{FF2B5EF4-FFF2-40B4-BE49-F238E27FC236}">
                <a16:creationId xmlns:a16="http://schemas.microsoft.com/office/drawing/2014/main" id="{F8D5E6F1-53E0-5981-0306-997EB4687FB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0" name="Picture 9" descr="A black and white logo&#10;&#10;AI-generated content may be incorrect.">
            <a:extLst>
              <a:ext uri="{FF2B5EF4-FFF2-40B4-BE49-F238E27FC236}">
                <a16:creationId xmlns:a16="http://schemas.microsoft.com/office/drawing/2014/main" id="{41149BD8-DB25-5E81-9E4F-BCF96E882A0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48394" y="5915446"/>
            <a:ext cx="1455496" cy="605383"/>
          </a:xfrm>
          <a:prstGeom prst="rect">
            <a:avLst/>
          </a:prstGeom>
        </p:spPr>
      </p:pic>
      <p:sp>
        <p:nvSpPr>
          <p:cNvPr id="11" name="Round Single Corner of Rectangle 10">
            <a:extLst>
              <a:ext uri="{FF2B5EF4-FFF2-40B4-BE49-F238E27FC236}">
                <a16:creationId xmlns:a16="http://schemas.microsoft.com/office/drawing/2014/main" id="{276FA8EA-77C5-3173-7113-ACC2AECE23C6}"/>
              </a:ext>
            </a:extLst>
          </p:cNvPr>
          <p:cNvSpPr/>
          <p:nvPr/>
        </p:nvSpPr>
        <p:spPr>
          <a:xfrm flipV="1">
            <a:off x="0" y="0"/>
            <a:ext cx="4774019" cy="2417064"/>
          </a:xfrm>
          <a:prstGeom prst="round1Rect">
            <a:avLst>
              <a:gd name="adj" fmla="val 6966"/>
            </a:avLst>
          </a:prstGeom>
          <a:gradFill>
            <a:gsLst>
              <a:gs pos="19000">
                <a:schemeClr val="accent5"/>
              </a:gs>
              <a:gs pos="99000">
                <a:schemeClr val="accent5">
                  <a:lumMod val="40000"/>
                  <a:lumOff val="60000"/>
                  <a:alpha val="7793"/>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0" name="Text Placeholder 17">
            <a:extLst>
              <a:ext uri="{FF2B5EF4-FFF2-40B4-BE49-F238E27FC236}">
                <a16:creationId xmlns:a16="http://schemas.microsoft.com/office/drawing/2014/main" id="{137DA9EB-5E9E-7E02-F247-271D1F00B4F8}"/>
              </a:ext>
            </a:extLst>
          </p:cNvPr>
          <p:cNvSpPr>
            <a:spLocks noGrp="1"/>
          </p:cNvSpPr>
          <p:nvPr>
            <p:ph type="body" sz="quarter" idx="13" hasCustomPrompt="1"/>
          </p:nvPr>
        </p:nvSpPr>
        <p:spPr>
          <a:xfrm>
            <a:off x="560023" y="1314078"/>
            <a:ext cx="4054507" cy="974221"/>
          </a:xfrm>
          <a:prstGeom prst="rect">
            <a:avLst/>
          </a:prstGeom>
        </p:spPr>
        <p:txBody>
          <a:bodyPr/>
          <a:lstStyle>
            <a:lvl1pPr marL="0" indent="0" algn="l">
              <a:buNone/>
              <a:defRPr sz="1800">
                <a:solidFill>
                  <a:schemeClr val="bg1"/>
                </a:solidFill>
                <a:latin typeface="Calibri" panose="020F0502020204030204" pitchFamily="34" charset="0"/>
                <a:cs typeface="Calibri" panose="020F0502020204030204" pitchFamily="34" charset="0"/>
              </a:defRPr>
            </a:lvl1pPr>
          </a:lstStyle>
          <a:p>
            <a:pPr lvl="0"/>
            <a:r>
              <a:rPr lang="en-US"/>
              <a:t>Click here to insert subtitle</a:t>
            </a:r>
          </a:p>
        </p:txBody>
      </p:sp>
      <p:sp>
        <p:nvSpPr>
          <p:cNvPr id="21" name="Text Placeholder 17">
            <a:extLst>
              <a:ext uri="{FF2B5EF4-FFF2-40B4-BE49-F238E27FC236}">
                <a16:creationId xmlns:a16="http://schemas.microsoft.com/office/drawing/2014/main" id="{84140105-67A5-893F-017D-571B4E149837}"/>
              </a:ext>
            </a:extLst>
          </p:cNvPr>
          <p:cNvSpPr>
            <a:spLocks noGrp="1"/>
          </p:cNvSpPr>
          <p:nvPr>
            <p:ph type="body" sz="quarter" idx="15" hasCustomPrompt="1"/>
          </p:nvPr>
        </p:nvSpPr>
        <p:spPr>
          <a:xfrm>
            <a:off x="560024" y="339857"/>
            <a:ext cx="3916284" cy="974221"/>
          </a:xfrm>
          <a:prstGeom prst="rect">
            <a:avLst/>
          </a:prstGeom>
        </p:spPr>
        <p:txBody>
          <a:bodyPr anchor="b">
            <a:normAutofit/>
          </a:bodyPr>
          <a:lstStyle>
            <a:lvl1pPr marL="0" indent="0" algn="l">
              <a:buNone/>
              <a:defRPr sz="2800" b="0" baseline="0">
                <a:solidFill>
                  <a:schemeClr val="bg1"/>
                </a:solidFill>
                <a:latin typeface="Calibri" panose="020F0502020204030204" pitchFamily="34" charset="0"/>
                <a:cs typeface="Calibri" panose="020F0502020204030204" pitchFamily="34" charset="0"/>
              </a:defRPr>
            </a:lvl1pPr>
          </a:lstStyle>
          <a:p>
            <a:pPr lvl="0"/>
            <a:r>
              <a:rPr lang="en-US"/>
              <a:t>Click here to insert title</a:t>
            </a:r>
          </a:p>
        </p:txBody>
      </p:sp>
      <p:sp>
        <p:nvSpPr>
          <p:cNvPr id="2" name="Title 2">
            <a:extLst>
              <a:ext uri="{FF2B5EF4-FFF2-40B4-BE49-F238E27FC236}">
                <a16:creationId xmlns:a16="http://schemas.microsoft.com/office/drawing/2014/main" id="{1319E75F-F4F6-6C17-5DBA-A0A640817EB2}"/>
              </a:ext>
            </a:extLst>
          </p:cNvPr>
          <p:cNvSpPr txBox="1">
            <a:spLocks/>
          </p:cNvSpPr>
          <p:nvPr/>
        </p:nvSpPr>
        <p:spPr>
          <a:xfrm>
            <a:off x="230602" y="6472476"/>
            <a:ext cx="409478" cy="287385"/>
          </a:xfrm>
          <a:prstGeom prst="rect">
            <a:avLst/>
          </a:prstGeom>
        </p:spPr>
        <p:txBody>
          <a:bodyPr vert="horz" lIns="0" tIns="0" rIns="0" bIns="0" anchor="t" anchorCtr="0"/>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r>
              <a:rPr lang="en-US" sz="1000" b="0">
                <a:solidFill>
                  <a:srgbClr val="8B98D5"/>
                </a:solidFill>
              </a:rPr>
              <a:t>PAGE</a:t>
            </a:r>
            <a:endParaRPr lang="en-US" sz="1000" b="0">
              <a:solidFill>
                <a:srgbClr val="798FA6"/>
              </a:solidFill>
            </a:endParaRPr>
          </a:p>
        </p:txBody>
      </p:sp>
      <p:sp>
        <p:nvSpPr>
          <p:cNvPr id="3" name="Slide Number Placeholder 8">
            <a:extLst>
              <a:ext uri="{FF2B5EF4-FFF2-40B4-BE49-F238E27FC236}">
                <a16:creationId xmlns:a16="http://schemas.microsoft.com/office/drawing/2014/main" id="{26D3318F-EBC5-7379-DA79-05FACFDA41BE}"/>
              </a:ext>
            </a:extLst>
          </p:cNvPr>
          <p:cNvSpPr>
            <a:spLocks noGrp="1"/>
          </p:cNvSpPr>
          <p:nvPr>
            <p:ph type="sldNum" sz="quarter" idx="12"/>
          </p:nvPr>
        </p:nvSpPr>
        <p:spPr>
          <a:xfrm>
            <a:off x="570627" y="6455543"/>
            <a:ext cx="496174" cy="267908"/>
          </a:xfrm>
          <a:prstGeom prst="rect">
            <a:avLst/>
          </a:prstGeom>
        </p:spPr>
        <p:txBody>
          <a:bodyPr lIns="0" tIns="0" rIns="0" bIns="0"/>
          <a:lstStyle>
            <a:lvl1pPr>
              <a:defRPr sz="1000">
                <a:solidFill>
                  <a:schemeClr val="bg1"/>
                </a:solidFill>
              </a:defRPr>
            </a:lvl1pPr>
          </a:lstStyle>
          <a:p>
            <a:fld id="{AD560232-2555-46D3-92CF-E12129ED4FD8}" type="slidenum">
              <a:rPr lang="en-US" smtClean="0"/>
              <a:pPr/>
              <a:t>‹#›</a:t>
            </a:fld>
            <a:endParaRPr lang="en-US"/>
          </a:p>
        </p:txBody>
      </p:sp>
    </p:spTree>
    <p:extLst>
      <p:ext uri="{BB962C8B-B14F-4D97-AF65-F5344CB8AC3E}">
        <p14:creationId xmlns:p14="http://schemas.microsoft.com/office/powerpoint/2010/main" val="346561648"/>
      </p:ext>
    </p:extLst>
  </p:cSld>
  <p:clrMapOvr>
    <a:masterClrMapping/>
  </p:clrMapOvr>
  <p:hf hdr="0" dt="0"/>
  <p:extLst>
    <p:ext uri="{DCECCB84-F9BA-43D5-87BE-67443E8EF086}">
      <p15:sldGuideLst xmlns:p15="http://schemas.microsoft.com/office/powerpoint/2012/main">
        <p15:guide id="1" orient="horz" pos="414">
          <p15:clr>
            <a:srgbClr val="FBAE40"/>
          </p15:clr>
        </p15:guide>
        <p15:guide id="2" pos="3840">
          <p15:clr>
            <a:srgbClr val="FBAE40"/>
          </p15:clr>
        </p15:guide>
        <p15:guide id="3" orient="horz" pos="3906">
          <p15:clr>
            <a:srgbClr val="FBAE40"/>
          </p15:clr>
        </p15:guide>
        <p15:guide id="4" pos="438">
          <p15:clr>
            <a:srgbClr val="FBAE40"/>
          </p15:clr>
        </p15:guide>
        <p15:guide id="5" pos="724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vider_2">
    <p:bg>
      <p:bgPr>
        <a:gradFill>
          <a:gsLst>
            <a:gs pos="100000">
              <a:schemeClr val="bg1">
                <a:lumMod val="95000"/>
              </a:schemeClr>
            </a:gs>
            <a:gs pos="0">
              <a:schemeClr val="bg1"/>
            </a:gs>
          </a:gsLst>
          <a:lin ang="2700000" scaled="0"/>
        </a:gra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98EF699-C921-9995-122C-D5D0062C7936}"/>
              </a:ext>
            </a:extLst>
          </p:cNvPr>
          <p:cNvGraphicFramePr>
            <a:graphicFrameLocks noChangeAspect="1"/>
          </p:cNvGraphicFramePr>
          <p:nvPr>
            <p:custDataLst>
              <p:tags r:id="rId1"/>
            </p:custDataLst>
            <p:extLst>
              <p:ext uri="{D42A27DB-BD31-4B8C-83A1-F6EECF244321}">
                <p14:modId xmlns:p14="http://schemas.microsoft.com/office/powerpoint/2010/main" val="23534876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5" name="think-cell data - do not delete" hidden="1">
                        <a:extLst>
                          <a:ext uri="{FF2B5EF4-FFF2-40B4-BE49-F238E27FC236}">
                            <a16:creationId xmlns:a16="http://schemas.microsoft.com/office/drawing/2014/main" id="{598EF699-C921-9995-122C-D5D0062C793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C32F0B3D-291C-36EF-B264-31E0BE505EC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7" name="Picture 6" descr="A black and white logo&#10;&#10;AI-generated content may be incorrect.">
            <a:extLst>
              <a:ext uri="{FF2B5EF4-FFF2-40B4-BE49-F238E27FC236}">
                <a16:creationId xmlns:a16="http://schemas.microsoft.com/office/drawing/2014/main" id="{427188D1-5E31-467A-4B10-3063D02649D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48394" y="5915446"/>
            <a:ext cx="1455496" cy="605383"/>
          </a:xfrm>
          <a:prstGeom prst="rect">
            <a:avLst/>
          </a:prstGeom>
        </p:spPr>
      </p:pic>
      <p:sp>
        <p:nvSpPr>
          <p:cNvPr id="8" name="Round Single Corner of Rectangle 7">
            <a:extLst>
              <a:ext uri="{FF2B5EF4-FFF2-40B4-BE49-F238E27FC236}">
                <a16:creationId xmlns:a16="http://schemas.microsoft.com/office/drawing/2014/main" id="{04F1293B-D907-98D5-F4DB-A672EB344955}"/>
              </a:ext>
            </a:extLst>
          </p:cNvPr>
          <p:cNvSpPr/>
          <p:nvPr/>
        </p:nvSpPr>
        <p:spPr>
          <a:xfrm flipV="1">
            <a:off x="0" y="0"/>
            <a:ext cx="4774019" cy="2417064"/>
          </a:xfrm>
          <a:prstGeom prst="round1Rect">
            <a:avLst>
              <a:gd name="adj" fmla="val 6966"/>
            </a:avLst>
          </a:prstGeom>
          <a:gradFill>
            <a:gsLst>
              <a:gs pos="42000">
                <a:schemeClr val="accent5"/>
              </a:gs>
              <a:gs pos="99000">
                <a:schemeClr val="accent5">
                  <a:lumMod val="75000"/>
                  <a:alpha val="30861"/>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0" name="Text Placeholder 17">
            <a:extLst>
              <a:ext uri="{FF2B5EF4-FFF2-40B4-BE49-F238E27FC236}">
                <a16:creationId xmlns:a16="http://schemas.microsoft.com/office/drawing/2014/main" id="{96BA9E96-B4A8-CD8F-2BDF-D692E6CC18F2}"/>
              </a:ext>
            </a:extLst>
          </p:cNvPr>
          <p:cNvSpPr>
            <a:spLocks noGrp="1"/>
          </p:cNvSpPr>
          <p:nvPr>
            <p:ph type="body" sz="quarter" idx="13" hasCustomPrompt="1"/>
          </p:nvPr>
        </p:nvSpPr>
        <p:spPr>
          <a:xfrm>
            <a:off x="560023" y="1314078"/>
            <a:ext cx="4054507" cy="974221"/>
          </a:xfrm>
          <a:prstGeom prst="rect">
            <a:avLst/>
          </a:prstGeom>
        </p:spPr>
        <p:txBody>
          <a:bodyPr/>
          <a:lstStyle>
            <a:lvl1pPr marL="0" indent="0" algn="l">
              <a:buNone/>
              <a:defRPr sz="1800">
                <a:solidFill>
                  <a:schemeClr val="bg1"/>
                </a:solidFill>
                <a:latin typeface="Calibri" panose="020F0502020204030204" pitchFamily="34" charset="0"/>
                <a:cs typeface="Calibri" panose="020F0502020204030204" pitchFamily="34" charset="0"/>
              </a:defRPr>
            </a:lvl1pPr>
          </a:lstStyle>
          <a:p>
            <a:pPr lvl="0"/>
            <a:r>
              <a:rPr lang="en-US"/>
              <a:t>Click here to insert subtitle</a:t>
            </a:r>
          </a:p>
        </p:txBody>
      </p:sp>
      <p:sp>
        <p:nvSpPr>
          <p:cNvPr id="11" name="Text Placeholder 17">
            <a:extLst>
              <a:ext uri="{FF2B5EF4-FFF2-40B4-BE49-F238E27FC236}">
                <a16:creationId xmlns:a16="http://schemas.microsoft.com/office/drawing/2014/main" id="{37584099-57A8-8B8B-0E26-F9E4AB686939}"/>
              </a:ext>
            </a:extLst>
          </p:cNvPr>
          <p:cNvSpPr>
            <a:spLocks noGrp="1"/>
          </p:cNvSpPr>
          <p:nvPr>
            <p:ph type="body" sz="quarter" idx="15" hasCustomPrompt="1"/>
          </p:nvPr>
        </p:nvSpPr>
        <p:spPr>
          <a:xfrm>
            <a:off x="560024" y="339857"/>
            <a:ext cx="3916284" cy="974221"/>
          </a:xfrm>
          <a:prstGeom prst="rect">
            <a:avLst/>
          </a:prstGeom>
        </p:spPr>
        <p:txBody>
          <a:bodyPr anchor="b">
            <a:normAutofit/>
          </a:bodyPr>
          <a:lstStyle>
            <a:lvl1pPr marL="0" indent="0" algn="l">
              <a:buNone/>
              <a:defRPr sz="2800" b="0" baseline="0">
                <a:solidFill>
                  <a:schemeClr val="bg1"/>
                </a:solidFill>
                <a:latin typeface="Calibri" panose="020F0502020204030204" pitchFamily="34" charset="0"/>
                <a:cs typeface="Calibri" panose="020F0502020204030204" pitchFamily="34" charset="0"/>
              </a:defRPr>
            </a:lvl1pPr>
          </a:lstStyle>
          <a:p>
            <a:pPr lvl="0"/>
            <a:r>
              <a:rPr lang="en-US"/>
              <a:t>Click here to insert title</a:t>
            </a:r>
          </a:p>
        </p:txBody>
      </p:sp>
      <p:sp>
        <p:nvSpPr>
          <p:cNvPr id="12" name="Title 2">
            <a:extLst>
              <a:ext uri="{FF2B5EF4-FFF2-40B4-BE49-F238E27FC236}">
                <a16:creationId xmlns:a16="http://schemas.microsoft.com/office/drawing/2014/main" id="{7B0EA288-8E37-B2E0-B8CB-ADCF873F7414}"/>
              </a:ext>
            </a:extLst>
          </p:cNvPr>
          <p:cNvSpPr txBox="1">
            <a:spLocks/>
          </p:cNvSpPr>
          <p:nvPr/>
        </p:nvSpPr>
        <p:spPr>
          <a:xfrm>
            <a:off x="230602" y="6472476"/>
            <a:ext cx="409478" cy="287385"/>
          </a:xfrm>
          <a:prstGeom prst="rect">
            <a:avLst/>
          </a:prstGeom>
        </p:spPr>
        <p:txBody>
          <a:bodyPr vert="horz" lIns="0" tIns="0" rIns="0" bIns="0" anchor="t" anchorCtr="0"/>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pPr marL="0" marR="0" indent="0" algn="l" defTabSz="914400" rtl="0" eaLnBrk="1" fontAlgn="auto" latinLnBrk="0" hangingPunct="1">
              <a:lnSpc>
                <a:spcPct val="90000"/>
              </a:lnSpc>
              <a:spcBef>
                <a:spcPct val="0"/>
              </a:spcBef>
              <a:spcAft>
                <a:spcPts val="0"/>
              </a:spcAft>
              <a:buClrTx/>
              <a:buSzTx/>
              <a:buFontTx/>
              <a:buNone/>
              <a:tabLst/>
              <a:defRPr/>
            </a:pPr>
            <a:r>
              <a:rPr kumimoji="0" lang="en-US" sz="1000" b="0" i="0" u="none" strike="noStrike" kern="1200" cap="none" spc="0" normalizeH="0" baseline="0" noProof="0">
                <a:ln>
                  <a:noFill/>
                </a:ln>
                <a:solidFill>
                  <a:srgbClr val="8B98D5"/>
                </a:solidFill>
                <a:effectLst/>
                <a:uLnTx/>
                <a:uFillTx/>
                <a:latin typeface="Calibri" panose="020F0502020204030204"/>
                <a:ea typeface="+mn-ea"/>
                <a:cs typeface="+mn-cs"/>
              </a:rPr>
              <a:t>PAGE</a:t>
            </a:r>
            <a:endParaRPr lang="en-US" sz="1000" b="0">
              <a:solidFill>
                <a:srgbClr val="798FA6"/>
              </a:solidFill>
            </a:endParaRPr>
          </a:p>
        </p:txBody>
      </p:sp>
      <p:sp>
        <p:nvSpPr>
          <p:cNvPr id="13" name="Slide Number Placeholder 8">
            <a:extLst>
              <a:ext uri="{FF2B5EF4-FFF2-40B4-BE49-F238E27FC236}">
                <a16:creationId xmlns:a16="http://schemas.microsoft.com/office/drawing/2014/main" id="{A6AF5500-299A-8F7F-7B85-F0E7E3B585FF}"/>
              </a:ext>
            </a:extLst>
          </p:cNvPr>
          <p:cNvSpPr>
            <a:spLocks noGrp="1"/>
          </p:cNvSpPr>
          <p:nvPr>
            <p:ph type="sldNum" sz="quarter" idx="12"/>
          </p:nvPr>
        </p:nvSpPr>
        <p:spPr>
          <a:xfrm>
            <a:off x="570627" y="6455543"/>
            <a:ext cx="496174" cy="267908"/>
          </a:xfrm>
          <a:prstGeom prst="rect">
            <a:avLst/>
          </a:prstGeom>
        </p:spPr>
        <p:txBody>
          <a:bodyPr lIns="0" tIns="0" rIns="0" bIns="0"/>
          <a:lstStyle>
            <a:lvl1pPr>
              <a:defRPr sz="1000">
                <a:solidFill>
                  <a:schemeClr val="accent5">
                    <a:lumMod val="75000"/>
                  </a:schemeClr>
                </a:solidFill>
              </a:defRPr>
            </a:lvl1pPr>
          </a:lstStyle>
          <a:p>
            <a:fld id="{AD560232-2555-46D3-92CF-E12129ED4FD8}" type="slidenum">
              <a:rPr lang="en-US" smtClean="0"/>
              <a:pPr/>
              <a:t>‹#›</a:t>
            </a:fld>
            <a:endParaRPr lang="en-US"/>
          </a:p>
        </p:txBody>
      </p:sp>
    </p:spTree>
    <p:extLst>
      <p:ext uri="{BB962C8B-B14F-4D97-AF65-F5344CB8AC3E}">
        <p14:creationId xmlns:p14="http://schemas.microsoft.com/office/powerpoint/2010/main" val="1204146285"/>
      </p:ext>
    </p:extLst>
  </p:cSld>
  <p:clrMapOvr>
    <a:masterClrMapping/>
  </p:clrMapOvr>
  <p:hf hdr="0" dt="0"/>
  <p:extLst>
    <p:ext uri="{DCECCB84-F9BA-43D5-87BE-67443E8EF086}">
      <p15:sldGuideLst xmlns:p15="http://schemas.microsoft.com/office/powerpoint/2012/main">
        <p15:guide id="1" orient="horz" pos="323">
          <p15:clr>
            <a:srgbClr val="FBAE40"/>
          </p15:clr>
        </p15:guide>
        <p15:guide id="2" orient="horz" pos="1049">
          <p15:clr>
            <a:srgbClr val="FBAE40"/>
          </p15:clr>
        </p15:guide>
        <p15:guide id="3" orient="horz" pos="3816">
          <p15:clr>
            <a:srgbClr val="FBAE40"/>
          </p15:clr>
        </p15:guide>
        <p15:guide id="4" orient="horz" pos="3906">
          <p15:clr>
            <a:srgbClr val="FBAE40"/>
          </p15:clr>
        </p15:guide>
        <p15:guide id="5" pos="438">
          <p15:clr>
            <a:srgbClr val="FBAE40"/>
          </p15:clr>
        </p15:guide>
        <p15:guide id="6" pos="724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Divider_3">
    <p:bg>
      <p:bgPr>
        <a:gradFill>
          <a:gsLst>
            <a:gs pos="100000">
              <a:schemeClr val="bg1">
                <a:lumMod val="95000"/>
              </a:schemeClr>
            </a:gs>
            <a:gs pos="0">
              <a:schemeClr val="bg1"/>
            </a:gs>
          </a:gsLst>
          <a:lin ang="2700000" scaled="0"/>
        </a:gra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98EF699-C921-9995-122C-D5D0062C7936}"/>
              </a:ext>
            </a:extLst>
          </p:cNvPr>
          <p:cNvGraphicFramePr>
            <a:graphicFrameLocks noChangeAspect="1"/>
          </p:cNvGraphicFramePr>
          <p:nvPr>
            <p:custDataLst>
              <p:tags r:id="rId1"/>
            </p:custDataLst>
            <p:extLst>
              <p:ext uri="{D42A27DB-BD31-4B8C-83A1-F6EECF244321}">
                <p14:modId xmlns:p14="http://schemas.microsoft.com/office/powerpoint/2010/main" val="23534876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5" name="think-cell data - do not delete" hidden="1">
                        <a:extLst>
                          <a:ext uri="{FF2B5EF4-FFF2-40B4-BE49-F238E27FC236}">
                            <a16:creationId xmlns:a16="http://schemas.microsoft.com/office/drawing/2014/main" id="{598EF699-C921-9995-122C-D5D0062C793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B440AE96-3CF8-7633-2B84-E22CB92E23D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4" name="Picture 3" descr="A black and white logo&#10;&#10;AI-generated content may be incorrect.">
            <a:extLst>
              <a:ext uri="{FF2B5EF4-FFF2-40B4-BE49-F238E27FC236}">
                <a16:creationId xmlns:a16="http://schemas.microsoft.com/office/drawing/2014/main" id="{0A6D76F5-F0AA-E433-DE90-C96D8E94252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48394" y="5915446"/>
            <a:ext cx="1455496" cy="605383"/>
          </a:xfrm>
          <a:prstGeom prst="rect">
            <a:avLst/>
          </a:prstGeom>
        </p:spPr>
      </p:pic>
      <p:sp>
        <p:nvSpPr>
          <p:cNvPr id="7" name="Round Single Corner of Rectangle 6">
            <a:extLst>
              <a:ext uri="{FF2B5EF4-FFF2-40B4-BE49-F238E27FC236}">
                <a16:creationId xmlns:a16="http://schemas.microsoft.com/office/drawing/2014/main" id="{B3FDEC3E-E1B6-C264-F78D-6B33B88A9704}"/>
              </a:ext>
            </a:extLst>
          </p:cNvPr>
          <p:cNvSpPr/>
          <p:nvPr/>
        </p:nvSpPr>
        <p:spPr>
          <a:xfrm flipV="1">
            <a:off x="0" y="0"/>
            <a:ext cx="4774019" cy="2417064"/>
          </a:xfrm>
          <a:prstGeom prst="round1Rect">
            <a:avLst>
              <a:gd name="adj" fmla="val 6966"/>
            </a:avLst>
          </a:prstGeom>
          <a:gradFill>
            <a:gsLst>
              <a:gs pos="42000">
                <a:schemeClr val="accent5">
                  <a:alpha val="94503"/>
                </a:schemeClr>
              </a:gs>
              <a:gs pos="99000">
                <a:schemeClr val="accent5">
                  <a:lumMod val="75000"/>
                  <a:alpha val="30861"/>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8" name="Text Placeholder 17">
            <a:extLst>
              <a:ext uri="{FF2B5EF4-FFF2-40B4-BE49-F238E27FC236}">
                <a16:creationId xmlns:a16="http://schemas.microsoft.com/office/drawing/2014/main" id="{6FC9F249-EB2F-E2FE-C938-FC8996287B4D}"/>
              </a:ext>
            </a:extLst>
          </p:cNvPr>
          <p:cNvSpPr>
            <a:spLocks noGrp="1"/>
          </p:cNvSpPr>
          <p:nvPr>
            <p:ph type="body" sz="quarter" idx="13" hasCustomPrompt="1"/>
          </p:nvPr>
        </p:nvSpPr>
        <p:spPr>
          <a:xfrm>
            <a:off x="560023" y="1314078"/>
            <a:ext cx="4054507" cy="974221"/>
          </a:xfrm>
          <a:prstGeom prst="rect">
            <a:avLst/>
          </a:prstGeom>
        </p:spPr>
        <p:txBody>
          <a:bodyPr/>
          <a:lstStyle>
            <a:lvl1pPr marL="0" indent="0" algn="l">
              <a:buNone/>
              <a:defRPr sz="1800">
                <a:solidFill>
                  <a:schemeClr val="bg1"/>
                </a:solidFill>
                <a:latin typeface="Calibri" panose="020F0502020204030204" pitchFamily="34" charset="0"/>
                <a:cs typeface="Calibri" panose="020F0502020204030204" pitchFamily="34" charset="0"/>
              </a:defRPr>
            </a:lvl1pPr>
          </a:lstStyle>
          <a:p>
            <a:pPr lvl="0"/>
            <a:r>
              <a:rPr lang="en-US"/>
              <a:t>Click here to insert subtitle</a:t>
            </a:r>
          </a:p>
        </p:txBody>
      </p:sp>
      <p:sp>
        <p:nvSpPr>
          <p:cNvPr id="10" name="Text Placeholder 17">
            <a:extLst>
              <a:ext uri="{FF2B5EF4-FFF2-40B4-BE49-F238E27FC236}">
                <a16:creationId xmlns:a16="http://schemas.microsoft.com/office/drawing/2014/main" id="{09F8D59B-5D36-054C-4FAD-C9389640FE3C}"/>
              </a:ext>
            </a:extLst>
          </p:cNvPr>
          <p:cNvSpPr>
            <a:spLocks noGrp="1"/>
          </p:cNvSpPr>
          <p:nvPr>
            <p:ph type="body" sz="quarter" idx="15" hasCustomPrompt="1"/>
          </p:nvPr>
        </p:nvSpPr>
        <p:spPr>
          <a:xfrm>
            <a:off x="560024" y="339857"/>
            <a:ext cx="3916284" cy="974221"/>
          </a:xfrm>
          <a:prstGeom prst="rect">
            <a:avLst/>
          </a:prstGeom>
        </p:spPr>
        <p:txBody>
          <a:bodyPr anchor="b">
            <a:normAutofit/>
          </a:bodyPr>
          <a:lstStyle>
            <a:lvl1pPr marL="0" indent="0" algn="l">
              <a:buNone/>
              <a:defRPr sz="2800" b="0" baseline="0">
                <a:solidFill>
                  <a:schemeClr val="bg1"/>
                </a:solidFill>
                <a:latin typeface="Calibri" panose="020F0502020204030204" pitchFamily="34" charset="0"/>
                <a:cs typeface="Calibri" panose="020F0502020204030204" pitchFamily="34" charset="0"/>
              </a:defRPr>
            </a:lvl1pPr>
          </a:lstStyle>
          <a:p>
            <a:pPr lvl="0"/>
            <a:r>
              <a:rPr lang="en-US"/>
              <a:t>Click here to insert title</a:t>
            </a:r>
          </a:p>
        </p:txBody>
      </p:sp>
      <p:sp>
        <p:nvSpPr>
          <p:cNvPr id="12" name="Title 2">
            <a:extLst>
              <a:ext uri="{FF2B5EF4-FFF2-40B4-BE49-F238E27FC236}">
                <a16:creationId xmlns:a16="http://schemas.microsoft.com/office/drawing/2014/main" id="{6D18F465-DDA1-9197-ABE0-B9A8606ED493}"/>
              </a:ext>
            </a:extLst>
          </p:cNvPr>
          <p:cNvSpPr txBox="1">
            <a:spLocks/>
          </p:cNvSpPr>
          <p:nvPr/>
        </p:nvSpPr>
        <p:spPr>
          <a:xfrm>
            <a:off x="230602" y="6472476"/>
            <a:ext cx="409478" cy="287385"/>
          </a:xfrm>
          <a:prstGeom prst="rect">
            <a:avLst/>
          </a:prstGeom>
        </p:spPr>
        <p:txBody>
          <a:bodyPr vert="horz" lIns="0" tIns="0" rIns="0" bIns="0" anchor="t" anchorCtr="0"/>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r>
              <a:rPr kumimoji="0" lang="en-US" sz="1000" b="0" i="0" u="none" strike="noStrike" kern="1200" cap="none" spc="0" normalizeH="0" baseline="0" noProof="0">
                <a:ln>
                  <a:noFill/>
                </a:ln>
                <a:solidFill>
                  <a:srgbClr val="8B98D5"/>
                </a:solidFill>
                <a:effectLst/>
                <a:uLnTx/>
                <a:uFillTx/>
                <a:latin typeface="Calibri" panose="020F0502020204030204"/>
                <a:ea typeface="+mn-ea"/>
                <a:cs typeface="+mn-cs"/>
              </a:rPr>
              <a:t>PAGE</a:t>
            </a:r>
            <a:endParaRPr lang="en-US" sz="1000" b="0">
              <a:solidFill>
                <a:srgbClr val="8B98D5"/>
              </a:solidFill>
            </a:endParaRPr>
          </a:p>
        </p:txBody>
      </p:sp>
      <p:sp>
        <p:nvSpPr>
          <p:cNvPr id="13" name="Slide Number Placeholder 8">
            <a:extLst>
              <a:ext uri="{FF2B5EF4-FFF2-40B4-BE49-F238E27FC236}">
                <a16:creationId xmlns:a16="http://schemas.microsoft.com/office/drawing/2014/main" id="{25284513-87BB-FED6-123D-F5605CC2CE37}"/>
              </a:ext>
            </a:extLst>
          </p:cNvPr>
          <p:cNvSpPr>
            <a:spLocks noGrp="1"/>
          </p:cNvSpPr>
          <p:nvPr>
            <p:ph type="sldNum" sz="quarter" idx="12"/>
          </p:nvPr>
        </p:nvSpPr>
        <p:spPr>
          <a:xfrm>
            <a:off x="570627" y="6455543"/>
            <a:ext cx="496174" cy="267908"/>
          </a:xfrm>
          <a:prstGeom prst="rect">
            <a:avLst/>
          </a:prstGeom>
        </p:spPr>
        <p:txBody>
          <a:bodyPr lIns="0" tIns="0" rIns="0" bIns="0"/>
          <a:lstStyle>
            <a:lvl1pPr>
              <a:defRPr sz="1000">
                <a:solidFill>
                  <a:schemeClr val="bg1"/>
                </a:solidFill>
              </a:defRPr>
            </a:lvl1pPr>
          </a:lstStyle>
          <a:p>
            <a:fld id="{AD560232-2555-46D3-92CF-E12129ED4FD8}" type="slidenum">
              <a:rPr lang="en-US" smtClean="0"/>
              <a:pPr/>
              <a:t>‹#›</a:t>
            </a:fld>
            <a:endParaRPr lang="en-US"/>
          </a:p>
        </p:txBody>
      </p:sp>
    </p:spTree>
    <p:extLst>
      <p:ext uri="{BB962C8B-B14F-4D97-AF65-F5344CB8AC3E}">
        <p14:creationId xmlns:p14="http://schemas.microsoft.com/office/powerpoint/2010/main" val="1136579379"/>
      </p:ext>
    </p:extLst>
  </p:cSld>
  <p:clrMapOvr>
    <a:masterClrMapping/>
  </p:clrMapOvr>
  <p:hf hdr="0" dt="0"/>
  <p:extLst>
    <p:ext uri="{DCECCB84-F9BA-43D5-87BE-67443E8EF086}">
      <p15:sldGuideLst xmlns:p15="http://schemas.microsoft.com/office/powerpoint/2012/main">
        <p15:guide id="1" orient="horz" pos="323">
          <p15:clr>
            <a:srgbClr val="FBAE40"/>
          </p15:clr>
        </p15:guide>
        <p15:guide id="2" orient="horz" pos="1049">
          <p15:clr>
            <a:srgbClr val="FBAE40"/>
          </p15:clr>
        </p15:guide>
        <p15:guide id="3" orient="horz" pos="3816">
          <p15:clr>
            <a:srgbClr val="FBAE40"/>
          </p15:clr>
        </p15:guide>
        <p15:guide id="4" orient="horz" pos="3906">
          <p15:clr>
            <a:srgbClr val="FBAE40"/>
          </p15:clr>
        </p15:guide>
        <p15:guide id="5" pos="438">
          <p15:clr>
            <a:srgbClr val="FBAE40"/>
          </p15:clr>
        </p15:guide>
        <p15:guide id="6" pos="724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Divider_4">
    <p:bg>
      <p:bgPr>
        <a:gradFill>
          <a:gsLst>
            <a:gs pos="100000">
              <a:schemeClr val="bg1">
                <a:lumMod val="95000"/>
              </a:schemeClr>
            </a:gs>
            <a:gs pos="0">
              <a:schemeClr val="bg1"/>
            </a:gs>
          </a:gsLst>
          <a:lin ang="2700000" scaled="0"/>
        </a:gra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98EF699-C921-9995-122C-D5D0062C7936}"/>
              </a:ext>
            </a:extLst>
          </p:cNvPr>
          <p:cNvGraphicFramePr>
            <a:graphicFrameLocks noChangeAspect="1"/>
          </p:cNvGraphicFramePr>
          <p:nvPr>
            <p:custDataLst>
              <p:tags r:id="rId1"/>
            </p:custDataLst>
            <p:extLst>
              <p:ext uri="{D42A27DB-BD31-4B8C-83A1-F6EECF244321}">
                <p14:modId xmlns:p14="http://schemas.microsoft.com/office/powerpoint/2010/main" val="23534876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5" name="think-cell data - do not delete" hidden="1">
                        <a:extLst>
                          <a:ext uri="{FF2B5EF4-FFF2-40B4-BE49-F238E27FC236}">
                            <a16:creationId xmlns:a16="http://schemas.microsoft.com/office/drawing/2014/main" id="{598EF699-C921-9995-122C-D5D0062C793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FD947A94-F7AF-9AD5-98AB-368E996E966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0" y="6735"/>
            <a:ext cx="12192000" cy="6858000"/>
          </a:xfrm>
          <a:prstGeom prst="rect">
            <a:avLst/>
          </a:prstGeom>
        </p:spPr>
      </p:pic>
      <p:pic>
        <p:nvPicPr>
          <p:cNvPr id="4" name="Picture 3" descr="A black and white logo&#10;&#10;AI-generated content may be incorrect.">
            <a:extLst>
              <a:ext uri="{FF2B5EF4-FFF2-40B4-BE49-F238E27FC236}">
                <a16:creationId xmlns:a16="http://schemas.microsoft.com/office/drawing/2014/main" id="{D12731D6-6443-1929-E7D4-FF3E58C29E0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48394" y="5915446"/>
            <a:ext cx="1455496" cy="605383"/>
          </a:xfrm>
          <a:prstGeom prst="rect">
            <a:avLst/>
          </a:prstGeom>
        </p:spPr>
      </p:pic>
      <p:sp>
        <p:nvSpPr>
          <p:cNvPr id="7" name="Round Single Corner of Rectangle 6">
            <a:extLst>
              <a:ext uri="{FF2B5EF4-FFF2-40B4-BE49-F238E27FC236}">
                <a16:creationId xmlns:a16="http://schemas.microsoft.com/office/drawing/2014/main" id="{AB741D74-CE9B-6A69-193E-D703E6CA5BC5}"/>
              </a:ext>
            </a:extLst>
          </p:cNvPr>
          <p:cNvSpPr/>
          <p:nvPr/>
        </p:nvSpPr>
        <p:spPr>
          <a:xfrm>
            <a:off x="0" y="4131372"/>
            <a:ext cx="5277678" cy="2719893"/>
          </a:xfrm>
          <a:prstGeom prst="round1Rect">
            <a:avLst>
              <a:gd name="adj" fmla="val 6966"/>
            </a:avLst>
          </a:prstGeom>
          <a:gradFill>
            <a:gsLst>
              <a:gs pos="19000">
                <a:schemeClr val="accent5"/>
              </a:gs>
              <a:gs pos="100000">
                <a:schemeClr val="accent5">
                  <a:lumMod val="40000"/>
                  <a:lumOff val="60000"/>
                  <a:alpha val="22461"/>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7" name="Text Placeholder 17">
            <a:extLst>
              <a:ext uri="{FF2B5EF4-FFF2-40B4-BE49-F238E27FC236}">
                <a16:creationId xmlns:a16="http://schemas.microsoft.com/office/drawing/2014/main" id="{83E94AF0-F9DD-F225-2777-B1CC73D916E5}"/>
              </a:ext>
            </a:extLst>
          </p:cNvPr>
          <p:cNvSpPr>
            <a:spLocks noGrp="1"/>
          </p:cNvSpPr>
          <p:nvPr>
            <p:ph type="body" sz="quarter" idx="13" hasCustomPrompt="1"/>
          </p:nvPr>
        </p:nvSpPr>
        <p:spPr>
          <a:xfrm>
            <a:off x="272944" y="5105593"/>
            <a:ext cx="4054507" cy="974221"/>
          </a:xfrm>
          <a:prstGeom prst="rect">
            <a:avLst/>
          </a:prstGeom>
        </p:spPr>
        <p:txBody>
          <a:bodyPr/>
          <a:lstStyle>
            <a:lvl1pPr marL="0" indent="0" algn="l">
              <a:buNone/>
              <a:defRPr sz="1800">
                <a:solidFill>
                  <a:schemeClr val="bg1"/>
                </a:solidFill>
                <a:latin typeface="Calibri" panose="020F0502020204030204" pitchFamily="34" charset="0"/>
                <a:cs typeface="Calibri" panose="020F0502020204030204" pitchFamily="34" charset="0"/>
              </a:defRPr>
            </a:lvl1pPr>
          </a:lstStyle>
          <a:p>
            <a:pPr lvl="0"/>
            <a:r>
              <a:rPr lang="en-US"/>
              <a:t>Click here to insert subtitle</a:t>
            </a:r>
          </a:p>
        </p:txBody>
      </p:sp>
      <p:sp>
        <p:nvSpPr>
          <p:cNvPr id="18" name="Text Placeholder 17">
            <a:extLst>
              <a:ext uri="{FF2B5EF4-FFF2-40B4-BE49-F238E27FC236}">
                <a16:creationId xmlns:a16="http://schemas.microsoft.com/office/drawing/2014/main" id="{4EB7CBA6-526E-1B94-6087-BD83A458EE32}"/>
              </a:ext>
            </a:extLst>
          </p:cNvPr>
          <p:cNvSpPr>
            <a:spLocks noGrp="1"/>
          </p:cNvSpPr>
          <p:nvPr>
            <p:ph type="body" sz="quarter" idx="15" hasCustomPrompt="1"/>
          </p:nvPr>
        </p:nvSpPr>
        <p:spPr>
          <a:xfrm>
            <a:off x="272945" y="4131372"/>
            <a:ext cx="3916284" cy="974221"/>
          </a:xfrm>
          <a:prstGeom prst="rect">
            <a:avLst/>
          </a:prstGeom>
        </p:spPr>
        <p:txBody>
          <a:bodyPr anchor="b">
            <a:normAutofit/>
          </a:bodyPr>
          <a:lstStyle>
            <a:lvl1pPr marL="0" indent="0" algn="l">
              <a:buNone/>
              <a:defRPr sz="2800" b="0" baseline="0">
                <a:solidFill>
                  <a:schemeClr val="bg1"/>
                </a:solidFill>
                <a:latin typeface="Calibri" panose="020F0502020204030204" pitchFamily="34" charset="0"/>
                <a:cs typeface="Calibri" panose="020F0502020204030204" pitchFamily="34" charset="0"/>
              </a:defRPr>
            </a:lvl1pPr>
          </a:lstStyle>
          <a:p>
            <a:pPr lvl="0"/>
            <a:r>
              <a:rPr lang="en-US"/>
              <a:t>Click here to insert title</a:t>
            </a:r>
          </a:p>
        </p:txBody>
      </p:sp>
      <p:sp>
        <p:nvSpPr>
          <p:cNvPr id="19" name="Title 2">
            <a:extLst>
              <a:ext uri="{FF2B5EF4-FFF2-40B4-BE49-F238E27FC236}">
                <a16:creationId xmlns:a16="http://schemas.microsoft.com/office/drawing/2014/main" id="{0828B527-FD16-A3E8-EB9B-87A4983C0CC9}"/>
              </a:ext>
            </a:extLst>
          </p:cNvPr>
          <p:cNvSpPr txBox="1">
            <a:spLocks/>
          </p:cNvSpPr>
          <p:nvPr/>
        </p:nvSpPr>
        <p:spPr>
          <a:xfrm>
            <a:off x="230602" y="6472476"/>
            <a:ext cx="409478" cy="287385"/>
          </a:xfrm>
          <a:prstGeom prst="rect">
            <a:avLst/>
          </a:prstGeom>
        </p:spPr>
        <p:txBody>
          <a:bodyPr vert="horz" lIns="0" tIns="0" rIns="0" bIns="0" anchor="t" anchorCtr="0"/>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r>
              <a:rPr lang="en-US" sz="1000" b="0">
                <a:solidFill>
                  <a:schemeClr val="bg1"/>
                </a:solidFill>
              </a:rPr>
              <a:t>PAGE</a:t>
            </a:r>
          </a:p>
        </p:txBody>
      </p:sp>
      <p:sp>
        <p:nvSpPr>
          <p:cNvPr id="20" name="Slide Number Placeholder 8">
            <a:extLst>
              <a:ext uri="{FF2B5EF4-FFF2-40B4-BE49-F238E27FC236}">
                <a16:creationId xmlns:a16="http://schemas.microsoft.com/office/drawing/2014/main" id="{21EFEBDD-720E-84FE-99EC-8EA4C388CBE9}"/>
              </a:ext>
            </a:extLst>
          </p:cNvPr>
          <p:cNvSpPr>
            <a:spLocks noGrp="1"/>
          </p:cNvSpPr>
          <p:nvPr>
            <p:ph type="sldNum" sz="quarter" idx="12"/>
          </p:nvPr>
        </p:nvSpPr>
        <p:spPr>
          <a:xfrm>
            <a:off x="570627" y="6455543"/>
            <a:ext cx="496174" cy="267908"/>
          </a:xfrm>
          <a:prstGeom prst="rect">
            <a:avLst/>
          </a:prstGeom>
        </p:spPr>
        <p:txBody>
          <a:bodyPr lIns="0" tIns="0" rIns="0" bIns="0"/>
          <a:lstStyle>
            <a:lvl1pPr>
              <a:defRPr sz="1000">
                <a:solidFill>
                  <a:schemeClr val="accent5">
                    <a:lumMod val="75000"/>
                  </a:schemeClr>
                </a:solidFill>
              </a:defRPr>
            </a:lvl1pPr>
          </a:lstStyle>
          <a:p>
            <a:fld id="{AD560232-2555-46D3-92CF-E12129ED4FD8}" type="slidenum">
              <a:rPr lang="en-US" smtClean="0"/>
              <a:pPr/>
              <a:t>‹#›</a:t>
            </a:fld>
            <a:endParaRPr lang="en-US"/>
          </a:p>
        </p:txBody>
      </p:sp>
    </p:spTree>
    <p:extLst>
      <p:ext uri="{BB962C8B-B14F-4D97-AF65-F5344CB8AC3E}">
        <p14:creationId xmlns:p14="http://schemas.microsoft.com/office/powerpoint/2010/main" val="2437703370"/>
      </p:ext>
    </p:extLst>
  </p:cSld>
  <p:clrMapOvr>
    <a:masterClrMapping/>
  </p:clrMapOvr>
  <p:hf hdr="0" dt="0"/>
  <p:extLst>
    <p:ext uri="{DCECCB84-F9BA-43D5-87BE-67443E8EF086}">
      <p15:sldGuideLst xmlns:p15="http://schemas.microsoft.com/office/powerpoint/2012/main">
        <p15:guide id="1" orient="horz" pos="323">
          <p15:clr>
            <a:srgbClr val="FBAE40"/>
          </p15:clr>
        </p15:guide>
        <p15:guide id="2" orient="horz" pos="1049">
          <p15:clr>
            <a:srgbClr val="FBAE40"/>
          </p15:clr>
        </p15:guide>
        <p15:guide id="3" orient="horz" pos="3816">
          <p15:clr>
            <a:srgbClr val="FBAE40"/>
          </p15:clr>
        </p15:guide>
        <p15:guide id="4" orient="horz" pos="3906">
          <p15:clr>
            <a:srgbClr val="FBAE40"/>
          </p15:clr>
        </p15:guide>
        <p15:guide id="5" pos="438">
          <p15:clr>
            <a:srgbClr val="FBAE40"/>
          </p15:clr>
        </p15:guide>
        <p15:guide id="6" pos="724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_1">
    <p:bg>
      <p:bgPr>
        <a:gradFill>
          <a:gsLst>
            <a:gs pos="100000">
              <a:schemeClr val="bg1">
                <a:lumMod val="95000"/>
              </a:schemeClr>
            </a:gs>
            <a:gs pos="0">
              <a:schemeClr val="bg1"/>
            </a:gs>
          </a:gsLst>
          <a:lin ang="2700000" scaled="0"/>
        </a:gra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98EF699-C921-9995-122C-D5D0062C7936}"/>
              </a:ext>
            </a:extLst>
          </p:cNvPr>
          <p:cNvGraphicFramePr>
            <a:graphicFrameLocks noChangeAspect="1"/>
          </p:cNvGraphicFramePr>
          <p:nvPr>
            <p:custDataLst>
              <p:tags r:id="rId1"/>
            </p:custDataLst>
            <p:extLst>
              <p:ext uri="{D42A27DB-BD31-4B8C-83A1-F6EECF244321}">
                <p14:modId xmlns:p14="http://schemas.microsoft.com/office/powerpoint/2010/main" val="23534876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5" name="think-cell data - do not delete" hidden="1">
                        <a:extLst>
                          <a:ext uri="{FF2B5EF4-FFF2-40B4-BE49-F238E27FC236}">
                            <a16:creationId xmlns:a16="http://schemas.microsoft.com/office/drawing/2014/main" id="{598EF699-C921-9995-122C-D5D0062C793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01BBBE91-AC3D-A60B-866B-C70B03583E1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0" y="11575"/>
            <a:ext cx="12192000" cy="6858000"/>
          </a:xfrm>
          <a:prstGeom prst="rect">
            <a:avLst/>
          </a:prstGeom>
        </p:spPr>
      </p:pic>
      <p:sp>
        <p:nvSpPr>
          <p:cNvPr id="8" name="Round Single Corner of Rectangle 7">
            <a:extLst>
              <a:ext uri="{FF2B5EF4-FFF2-40B4-BE49-F238E27FC236}">
                <a16:creationId xmlns:a16="http://schemas.microsoft.com/office/drawing/2014/main" id="{F7F1BF95-0B1A-1EB7-1895-963A1F8A11F9}"/>
              </a:ext>
            </a:extLst>
          </p:cNvPr>
          <p:cNvSpPr/>
          <p:nvPr/>
        </p:nvSpPr>
        <p:spPr>
          <a:xfrm flipV="1">
            <a:off x="-1" y="0"/>
            <a:ext cx="5922335" cy="1279448"/>
          </a:xfrm>
          <a:prstGeom prst="round1Rect">
            <a:avLst>
              <a:gd name="adj" fmla="val 18287"/>
            </a:avLst>
          </a:prstGeom>
          <a:gradFill>
            <a:gsLst>
              <a:gs pos="36000">
                <a:srgbClr val="473089"/>
              </a:gs>
              <a:gs pos="95000">
                <a:srgbClr val="473089">
                  <a:lumMod val="75000"/>
                  <a:alpha val="35020"/>
                </a:srgbClr>
              </a:gs>
            </a:gsLst>
            <a:lin ang="5400000" scaled="1"/>
          </a:gra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A black and white logo&#10;&#10;AI-generated content may be incorrect.">
            <a:extLst>
              <a:ext uri="{FF2B5EF4-FFF2-40B4-BE49-F238E27FC236}">
                <a16:creationId xmlns:a16="http://schemas.microsoft.com/office/drawing/2014/main" id="{9315F2F2-9C2E-AFAE-BF87-A863DAA6E8B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30092" y="6319413"/>
            <a:ext cx="971409" cy="404037"/>
          </a:xfrm>
          <a:prstGeom prst="rect">
            <a:avLst/>
          </a:prstGeom>
        </p:spPr>
      </p:pic>
      <p:sp>
        <p:nvSpPr>
          <p:cNvPr id="15" name="Title 2">
            <a:extLst>
              <a:ext uri="{FF2B5EF4-FFF2-40B4-BE49-F238E27FC236}">
                <a16:creationId xmlns:a16="http://schemas.microsoft.com/office/drawing/2014/main" id="{3649C9B1-06B3-6191-0546-94FCFE27F1BB}"/>
              </a:ext>
            </a:extLst>
          </p:cNvPr>
          <p:cNvSpPr txBox="1">
            <a:spLocks/>
          </p:cNvSpPr>
          <p:nvPr/>
        </p:nvSpPr>
        <p:spPr>
          <a:xfrm>
            <a:off x="230602" y="6472476"/>
            <a:ext cx="409478" cy="287385"/>
          </a:xfrm>
          <a:prstGeom prst="rect">
            <a:avLst/>
          </a:prstGeom>
        </p:spPr>
        <p:txBody>
          <a:bodyPr vert="horz" lIns="0" tIns="0" rIns="0" bIns="0" anchor="t" anchorCtr="0"/>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r>
              <a:rPr kumimoji="0" lang="en-US" sz="1000" b="0" i="0" u="none" strike="noStrike" kern="1200" cap="none" spc="0" normalizeH="0" baseline="0" noProof="0">
                <a:ln>
                  <a:noFill/>
                </a:ln>
                <a:solidFill>
                  <a:srgbClr val="8B98D5"/>
                </a:solidFill>
                <a:effectLst/>
                <a:uLnTx/>
                <a:uFillTx/>
                <a:latin typeface="Calibri" panose="020F0502020204030204"/>
                <a:ea typeface="+mn-ea"/>
                <a:cs typeface="+mn-cs"/>
              </a:rPr>
              <a:t>PAGE</a:t>
            </a:r>
            <a:endParaRPr lang="en-US" sz="1000" b="0">
              <a:solidFill>
                <a:srgbClr val="798FA6"/>
              </a:solidFill>
            </a:endParaRPr>
          </a:p>
        </p:txBody>
      </p:sp>
      <p:sp>
        <p:nvSpPr>
          <p:cNvPr id="17" name="Text Placeholder 17">
            <a:extLst>
              <a:ext uri="{FF2B5EF4-FFF2-40B4-BE49-F238E27FC236}">
                <a16:creationId xmlns:a16="http://schemas.microsoft.com/office/drawing/2014/main" id="{F5B99EFF-601F-BA18-DBF1-10F51DB4DA10}"/>
              </a:ext>
            </a:extLst>
          </p:cNvPr>
          <p:cNvSpPr>
            <a:spLocks noGrp="1"/>
          </p:cNvSpPr>
          <p:nvPr>
            <p:ph type="body" sz="quarter" idx="13" hasCustomPrompt="1"/>
          </p:nvPr>
        </p:nvSpPr>
        <p:spPr>
          <a:xfrm>
            <a:off x="562159" y="740536"/>
            <a:ext cx="5102041" cy="538912"/>
          </a:xfrm>
          <a:prstGeom prst="rect">
            <a:avLst/>
          </a:prstGeom>
        </p:spPr>
        <p:txBody>
          <a:bodyPr/>
          <a:lstStyle>
            <a:lvl1pPr marL="0" indent="0" algn="l">
              <a:buNone/>
              <a:defRPr sz="1600">
                <a:solidFill>
                  <a:schemeClr val="bg1"/>
                </a:solidFill>
                <a:latin typeface="Calibri" panose="020F0502020204030204" pitchFamily="34" charset="0"/>
                <a:cs typeface="Calibri" panose="020F0502020204030204" pitchFamily="34" charset="0"/>
              </a:defRPr>
            </a:lvl1pPr>
          </a:lstStyle>
          <a:p>
            <a:pPr lvl="0"/>
            <a:r>
              <a:rPr lang="en-US"/>
              <a:t>Click here to insert subtitle</a:t>
            </a:r>
          </a:p>
        </p:txBody>
      </p:sp>
      <p:sp>
        <p:nvSpPr>
          <p:cNvPr id="18" name="Text Placeholder 17">
            <a:extLst>
              <a:ext uri="{FF2B5EF4-FFF2-40B4-BE49-F238E27FC236}">
                <a16:creationId xmlns:a16="http://schemas.microsoft.com/office/drawing/2014/main" id="{964622AB-6923-44B0-E5DC-CB6C44992446}"/>
              </a:ext>
            </a:extLst>
          </p:cNvPr>
          <p:cNvSpPr>
            <a:spLocks noGrp="1"/>
          </p:cNvSpPr>
          <p:nvPr>
            <p:ph type="body" sz="quarter" idx="15" hasCustomPrompt="1"/>
          </p:nvPr>
        </p:nvSpPr>
        <p:spPr>
          <a:xfrm>
            <a:off x="562160" y="161638"/>
            <a:ext cx="5102040" cy="578897"/>
          </a:xfrm>
          <a:prstGeom prst="rect">
            <a:avLst/>
          </a:prstGeom>
        </p:spPr>
        <p:txBody>
          <a:bodyPr anchor="b">
            <a:normAutofit/>
          </a:bodyPr>
          <a:lstStyle>
            <a:lvl1pPr marL="0" indent="0" algn="l">
              <a:lnSpc>
                <a:spcPct val="100000"/>
              </a:lnSpc>
              <a:buNone/>
              <a:defRPr sz="2400" b="0" baseline="0">
                <a:solidFill>
                  <a:schemeClr val="bg1"/>
                </a:solidFill>
                <a:latin typeface="Calibri" panose="020F0502020204030204" pitchFamily="34" charset="0"/>
                <a:cs typeface="Calibri" panose="020F0502020204030204" pitchFamily="34" charset="0"/>
              </a:defRPr>
            </a:lvl1pPr>
          </a:lstStyle>
          <a:p>
            <a:pPr lvl="0"/>
            <a:r>
              <a:rPr lang="en-US"/>
              <a:t>Click here to insert title</a:t>
            </a:r>
          </a:p>
        </p:txBody>
      </p:sp>
      <p:sp>
        <p:nvSpPr>
          <p:cNvPr id="19" name="Slide Number Placeholder 8">
            <a:extLst>
              <a:ext uri="{FF2B5EF4-FFF2-40B4-BE49-F238E27FC236}">
                <a16:creationId xmlns:a16="http://schemas.microsoft.com/office/drawing/2014/main" id="{7A6E43E9-69B6-B6E1-43A6-46A100168A0F}"/>
              </a:ext>
            </a:extLst>
          </p:cNvPr>
          <p:cNvSpPr>
            <a:spLocks noGrp="1"/>
          </p:cNvSpPr>
          <p:nvPr>
            <p:ph type="sldNum" sz="quarter" idx="12"/>
          </p:nvPr>
        </p:nvSpPr>
        <p:spPr>
          <a:xfrm>
            <a:off x="570627" y="6455543"/>
            <a:ext cx="496174" cy="267908"/>
          </a:xfrm>
          <a:prstGeom prst="rect">
            <a:avLst/>
          </a:prstGeom>
        </p:spPr>
        <p:txBody>
          <a:bodyPr lIns="0" tIns="0" rIns="0" bIns="0"/>
          <a:lstStyle>
            <a:lvl1pPr>
              <a:defRPr sz="1000">
                <a:solidFill>
                  <a:schemeClr val="accent5">
                    <a:lumMod val="75000"/>
                  </a:schemeClr>
                </a:solidFill>
              </a:defRPr>
            </a:lvl1pPr>
          </a:lstStyle>
          <a:p>
            <a:fld id="{AD560232-2555-46D3-92CF-E12129ED4FD8}" type="slidenum">
              <a:rPr lang="en-US" smtClean="0"/>
              <a:pPr/>
              <a:t>‹#›</a:t>
            </a:fld>
            <a:endParaRPr lang="en-US"/>
          </a:p>
        </p:txBody>
      </p:sp>
      <p:sp>
        <p:nvSpPr>
          <p:cNvPr id="21" name="Content Placeholder 3">
            <a:extLst>
              <a:ext uri="{FF2B5EF4-FFF2-40B4-BE49-F238E27FC236}">
                <a16:creationId xmlns:a16="http://schemas.microsoft.com/office/drawing/2014/main" id="{FCF06BE3-F6FC-1CD5-9B31-C57DB93DB1A4}"/>
              </a:ext>
            </a:extLst>
          </p:cNvPr>
          <p:cNvSpPr>
            <a:spLocks noGrp="1"/>
          </p:cNvSpPr>
          <p:nvPr>
            <p:ph sz="half" idx="2"/>
          </p:nvPr>
        </p:nvSpPr>
        <p:spPr>
          <a:xfrm>
            <a:off x="570627" y="1889072"/>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Content Placeholder 5">
            <a:extLst>
              <a:ext uri="{FF2B5EF4-FFF2-40B4-BE49-F238E27FC236}">
                <a16:creationId xmlns:a16="http://schemas.microsoft.com/office/drawing/2014/main" id="{DFE59330-5B3C-CC88-A69A-B8D7B5B1AF3D}"/>
              </a:ext>
            </a:extLst>
          </p:cNvPr>
          <p:cNvSpPr>
            <a:spLocks noGrp="1"/>
          </p:cNvSpPr>
          <p:nvPr>
            <p:ph sz="quarter" idx="4"/>
          </p:nvPr>
        </p:nvSpPr>
        <p:spPr>
          <a:xfrm>
            <a:off x="6096000" y="1889072"/>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1406604"/>
      </p:ext>
    </p:extLst>
  </p:cSld>
  <p:clrMapOvr>
    <a:masterClrMapping/>
  </p:clrMapOvr>
  <p:hf hdr="0" dt="0"/>
  <p:extLst>
    <p:ext uri="{DCECCB84-F9BA-43D5-87BE-67443E8EF086}">
      <p15:sldGuideLst xmlns:p15="http://schemas.microsoft.com/office/powerpoint/2012/main">
        <p15:guide id="1" orient="horz" pos="323">
          <p15:clr>
            <a:srgbClr val="FBAE40"/>
          </p15:clr>
        </p15:guide>
        <p15:guide id="2" orient="horz" pos="1049">
          <p15:clr>
            <a:srgbClr val="FBAE40"/>
          </p15:clr>
        </p15:guide>
        <p15:guide id="3" orient="horz" pos="3816">
          <p15:clr>
            <a:srgbClr val="FBAE40"/>
          </p15:clr>
        </p15:guide>
        <p15:guide id="4" orient="horz" pos="3906">
          <p15:clr>
            <a:srgbClr val="FBAE40"/>
          </p15:clr>
        </p15:guide>
        <p15:guide id="5" pos="438">
          <p15:clr>
            <a:srgbClr val="FBAE40"/>
          </p15:clr>
        </p15:guide>
        <p15:guide id="6" pos="724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oleObject" Target="../embeddings/oleObject1.bin"/><Relationship Id="rId5" Type="http://schemas.openxmlformats.org/officeDocument/2006/relationships/tags" Target="../tags/tag1.xml"/><Relationship Id="rId10" Type="http://schemas.openxmlformats.org/officeDocument/2006/relationships/image" Target="../media/image4.jpeg"/><Relationship Id="rId4" Type="http://schemas.openxmlformats.org/officeDocument/2006/relationships/theme" Target="../theme/theme1.xml"/><Relationship Id="rId9"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slideLayout" Target="../slideLayouts/slideLayout21.xml"/><Relationship Id="rId3" Type="http://schemas.openxmlformats.org/officeDocument/2006/relationships/slideLayout" Target="../slideLayouts/slideLayout6.xml"/><Relationship Id="rId21" Type="http://schemas.openxmlformats.org/officeDocument/2006/relationships/slideLayout" Target="../slideLayouts/slideLayout24.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5" Type="http://schemas.openxmlformats.org/officeDocument/2006/relationships/image" Target="../media/image11.emf"/><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slideLayout" Target="../slideLayouts/slideLayout23.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24" Type="http://schemas.openxmlformats.org/officeDocument/2006/relationships/oleObject" Target="../embeddings/oleObject2.bin"/><Relationship Id="rId5" Type="http://schemas.openxmlformats.org/officeDocument/2006/relationships/slideLayout" Target="../slideLayouts/slideLayout8.xml"/><Relationship Id="rId15" Type="http://schemas.openxmlformats.org/officeDocument/2006/relationships/slideLayout" Target="../slideLayouts/slideLayout18.xml"/><Relationship Id="rId23" Type="http://schemas.openxmlformats.org/officeDocument/2006/relationships/tags" Target="../tags/tag2.xml"/><Relationship Id="rId10" Type="http://schemas.openxmlformats.org/officeDocument/2006/relationships/slideLayout" Target="../slideLayouts/slideLayout13.xml"/><Relationship Id="rId19" Type="http://schemas.openxmlformats.org/officeDocument/2006/relationships/slideLayout" Target="../slideLayouts/slideLayout22.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5"/>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6" imgW="498" imgH="499" progId="TCLayout.ActiveDocument.1">
                  <p:embed/>
                </p:oleObj>
              </mc:Choice>
              <mc:Fallback>
                <p:oleObj name="think-cell Slide" r:id="rId6" imgW="498" imgH="499" progId="TCLayout.ActiveDocument.1">
                  <p:embed/>
                  <p:pic>
                    <p:nvPicPr>
                      <p:cNvPr id="2" name="Object 1" hidden="1"/>
                      <p:cNvPicPr/>
                      <p:nvPr/>
                    </p:nvPicPr>
                    <p:blipFill>
                      <a:blip r:embed="rId7"/>
                      <a:stretch>
                        <a:fillRect/>
                      </a:stretch>
                    </p:blipFill>
                    <p:spPr>
                      <a:xfrm>
                        <a:off x="2118" y="1589"/>
                        <a:ext cx="2116" cy="1587"/>
                      </a:xfrm>
                      <a:prstGeom prst="rect">
                        <a:avLst/>
                      </a:prstGeom>
                    </p:spPr>
                  </p:pic>
                </p:oleObj>
              </mc:Fallback>
            </mc:AlternateContent>
          </a:graphicData>
        </a:graphic>
      </p:graphicFrame>
      <p:pic>
        <p:nvPicPr>
          <p:cNvPr id="5" name="Bild 5"/>
          <p:cNvPicPr>
            <a:picLocks noChangeAspect="1"/>
          </p:cNvPicPr>
          <p:nvPr/>
        </p:nvPicPr>
        <p:blipFill>
          <a:blip r:embed="rId8">
            <a:extLst>
              <a:ext uri="{28A0092B-C50C-407E-A947-70E740481C1C}">
                <a14:useLocalDpi xmlns:a14="http://schemas.microsoft.com/office/drawing/2010/main"/>
              </a:ext>
            </a:extLst>
          </a:blip>
          <a:srcRect/>
          <a:stretch>
            <a:fillRect/>
          </a:stretch>
        </p:blipFill>
        <p:spPr bwMode="auto">
          <a:xfrm>
            <a:off x="1925" y="5632357"/>
            <a:ext cx="10494819" cy="1225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Bild 4"/>
          <p:cNvPicPr>
            <a:picLocks noChangeAspect="1"/>
          </p:cNvPicPr>
          <p:nvPr/>
        </p:nvPicPr>
        <p:blipFill>
          <a:blip r:embed="rId9">
            <a:extLst>
              <a:ext uri="{28A0092B-C50C-407E-A947-70E740481C1C}">
                <a14:useLocalDpi xmlns:a14="http://schemas.microsoft.com/office/drawing/2010/main"/>
              </a:ext>
            </a:extLst>
          </a:blip>
          <a:srcRect/>
          <a:stretch>
            <a:fillRect/>
          </a:stretch>
        </p:blipFill>
        <p:spPr bwMode="auto">
          <a:xfrm>
            <a:off x="2184016" y="0"/>
            <a:ext cx="10007984" cy="1225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Bild 9"/>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bwMode="auto">
          <a:xfrm>
            <a:off x="277091" y="60232"/>
            <a:ext cx="1389389" cy="311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Slide Number Placeholder 5"/>
          <p:cNvSpPr txBox="1">
            <a:spLocks/>
          </p:cNvSpPr>
          <p:nvPr/>
        </p:nvSpPr>
        <p:spPr>
          <a:xfrm>
            <a:off x="59183" y="6356716"/>
            <a:ext cx="782613" cy="365125"/>
          </a:xfrm>
          <a:prstGeom prst="rect">
            <a:avLst/>
          </a:prstGeom>
        </p:spPr>
        <p:txBody>
          <a:bodyPr vert="horz" lIns="89896" tIns="44948" rIns="89896" bIns="44948" rtlCol="0" anchor="ctr"/>
          <a:lstStyle>
            <a:defPPr>
              <a:defRPr lang="en-US"/>
            </a:defPPr>
            <a:lvl1pPr marL="0" algn="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fontAlgn="auto">
              <a:spcBef>
                <a:spcPts val="0"/>
              </a:spcBef>
              <a:spcAft>
                <a:spcPts val="0"/>
              </a:spcAft>
              <a:buClrTx/>
            </a:pPr>
            <a:fld id="{DA411ADA-83D1-3A48-8298-4A4660B64FAF}" type="slidenum">
              <a:rPr lang="en-US" sz="1059" b="0" smtClean="0">
                <a:solidFill>
                  <a:schemeClr val="accent5"/>
                </a:solidFill>
              </a:rPr>
              <a:pPr algn="l" fontAlgn="auto">
                <a:spcBef>
                  <a:spcPts val="0"/>
                </a:spcBef>
                <a:spcAft>
                  <a:spcPts val="0"/>
                </a:spcAft>
                <a:buClrTx/>
              </a:pPr>
              <a:t>‹#›</a:t>
            </a:fld>
            <a:endParaRPr lang="en-US" sz="1059" b="0">
              <a:solidFill>
                <a:schemeClr val="accent5"/>
              </a:solidFill>
            </a:endParaRPr>
          </a:p>
        </p:txBody>
      </p:sp>
      <p:sp>
        <p:nvSpPr>
          <p:cNvPr id="15" name="Footer Placeholder 4"/>
          <p:cNvSpPr>
            <a:spLocks noGrp="1"/>
          </p:cNvSpPr>
          <p:nvPr>
            <p:ph type="ftr" sz="quarter" idx="3"/>
          </p:nvPr>
        </p:nvSpPr>
        <p:spPr>
          <a:xfrm>
            <a:off x="8185501" y="6421405"/>
            <a:ext cx="3860800" cy="332315"/>
          </a:xfrm>
          <a:prstGeom prst="rect">
            <a:avLst/>
          </a:prstGeom>
        </p:spPr>
        <p:txBody>
          <a:bodyPr lIns="101882" tIns="50941" rIns="101882" bIns="50941"/>
          <a:lstStyle>
            <a:lvl1pPr algn="r">
              <a:defRPr sz="1059" b="0">
                <a:solidFill>
                  <a:schemeClr val="accent5"/>
                </a:solidFill>
              </a:defRPr>
            </a:lvl1pPr>
          </a:lstStyle>
          <a:p>
            <a:pPr defTabSz="449505"/>
            <a:endParaRPr lang="en-US"/>
          </a:p>
        </p:txBody>
      </p:sp>
    </p:spTree>
    <p:extLst>
      <p:ext uri="{BB962C8B-B14F-4D97-AF65-F5344CB8AC3E}">
        <p14:creationId xmlns:p14="http://schemas.microsoft.com/office/powerpoint/2010/main" val="1514922092"/>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31" r:id="rId3"/>
  </p:sldLayoutIdLst>
  <p:hf hdr="0" ftr="0" dt="0"/>
  <p:txStyles>
    <p:titleStyle>
      <a:lvl1pPr algn="ctr" defTabSz="449505" rtl="0" eaLnBrk="1" latinLnBrk="0" hangingPunct="1">
        <a:spcBef>
          <a:spcPct val="0"/>
        </a:spcBef>
        <a:buNone/>
        <a:defRPr sz="4324" kern="1200">
          <a:solidFill>
            <a:schemeClr val="tx1"/>
          </a:solidFill>
          <a:latin typeface="+mj-lt"/>
          <a:ea typeface="+mj-ea"/>
          <a:cs typeface="+mj-cs"/>
        </a:defRPr>
      </a:lvl1pPr>
    </p:titleStyle>
    <p:bodyStyle>
      <a:lvl1pPr marL="337129" indent="-337129" algn="l" defTabSz="449505" rtl="0" eaLnBrk="1" latinLnBrk="0" hangingPunct="1">
        <a:spcBef>
          <a:spcPct val="20000"/>
        </a:spcBef>
        <a:buFont typeface="Arial"/>
        <a:buChar char="•"/>
        <a:defRPr sz="3177" kern="1200">
          <a:solidFill>
            <a:schemeClr val="tx1"/>
          </a:solidFill>
          <a:latin typeface="+mn-lt"/>
          <a:ea typeface="+mn-ea"/>
          <a:cs typeface="+mn-cs"/>
        </a:defRPr>
      </a:lvl1pPr>
      <a:lvl2pPr marL="730446" indent="-280941" algn="l" defTabSz="449505" rtl="0" eaLnBrk="1" latinLnBrk="0" hangingPunct="1">
        <a:spcBef>
          <a:spcPct val="20000"/>
        </a:spcBef>
        <a:buFont typeface="Arial"/>
        <a:buChar char="–"/>
        <a:defRPr sz="2735" kern="1200">
          <a:solidFill>
            <a:schemeClr val="tx1"/>
          </a:solidFill>
          <a:latin typeface="+mn-lt"/>
          <a:ea typeface="+mn-ea"/>
          <a:cs typeface="+mn-cs"/>
        </a:defRPr>
      </a:lvl2pPr>
      <a:lvl3pPr marL="1123764" indent="-224753" algn="l" defTabSz="449505" rtl="0" eaLnBrk="1" latinLnBrk="0" hangingPunct="1">
        <a:spcBef>
          <a:spcPct val="20000"/>
        </a:spcBef>
        <a:buFont typeface="Arial"/>
        <a:buChar char="•"/>
        <a:defRPr sz="2382" kern="1200">
          <a:solidFill>
            <a:schemeClr val="tx1"/>
          </a:solidFill>
          <a:latin typeface="+mn-lt"/>
          <a:ea typeface="+mn-ea"/>
          <a:cs typeface="+mn-cs"/>
        </a:defRPr>
      </a:lvl3pPr>
      <a:lvl4pPr marL="1573269" indent="-224753" algn="l" defTabSz="449505" rtl="0" eaLnBrk="1" latinLnBrk="0" hangingPunct="1">
        <a:spcBef>
          <a:spcPct val="20000"/>
        </a:spcBef>
        <a:buFont typeface="Arial"/>
        <a:buChar char="–"/>
        <a:defRPr sz="1941" kern="1200">
          <a:solidFill>
            <a:schemeClr val="tx1"/>
          </a:solidFill>
          <a:latin typeface="+mn-lt"/>
          <a:ea typeface="+mn-ea"/>
          <a:cs typeface="+mn-cs"/>
        </a:defRPr>
      </a:lvl4pPr>
      <a:lvl5pPr marL="2022774" indent="-224753" algn="l" defTabSz="449505" rtl="0" eaLnBrk="1" latinLnBrk="0" hangingPunct="1">
        <a:spcBef>
          <a:spcPct val="20000"/>
        </a:spcBef>
        <a:buFont typeface="Arial"/>
        <a:buChar char="»"/>
        <a:defRPr sz="1941" kern="1200">
          <a:solidFill>
            <a:schemeClr val="tx1"/>
          </a:solidFill>
          <a:latin typeface="+mn-lt"/>
          <a:ea typeface="+mn-ea"/>
          <a:cs typeface="+mn-cs"/>
        </a:defRPr>
      </a:lvl5pPr>
      <a:lvl6pPr marL="2472279" indent="-224753" algn="l" defTabSz="449505" rtl="0" eaLnBrk="1" latinLnBrk="0" hangingPunct="1">
        <a:spcBef>
          <a:spcPct val="20000"/>
        </a:spcBef>
        <a:buFont typeface="Arial"/>
        <a:buChar char="•"/>
        <a:defRPr sz="1941" kern="1200">
          <a:solidFill>
            <a:schemeClr val="tx1"/>
          </a:solidFill>
          <a:latin typeface="+mn-lt"/>
          <a:ea typeface="+mn-ea"/>
          <a:cs typeface="+mn-cs"/>
        </a:defRPr>
      </a:lvl6pPr>
      <a:lvl7pPr marL="2921785" indent="-224753" algn="l" defTabSz="449505" rtl="0" eaLnBrk="1" latinLnBrk="0" hangingPunct="1">
        <a:spcBef>
          <a:spcPct val="20000"/>
        </a:spcBef>
        <a:buFont typeface="Arial"/>
        <a:buChar char="•"/>
        <a:defRPr sz="1941" kern="1200">
          <a:solidFill>
            <a:schemeClr val="tx1"/>
          </a:solidFill>
          <a:latin typeface="+mn-lt"/>
          <a:ea typeface="+mn-ea"/>
          <a:cs typeface="+mn-cs"/>
        </a:defRPr>
      </a:lvl7pPr>
      <a:lvl8pPr marL="3371290" indent="-224753" algn="l" defTabSz="449505" rtl="0" eaLnBrk="1" latinLnBrk="0" hangingPunct="1">
        <a:spcBef>
          <a:spcPct val="20000"/>
        </a:spcBef>
        <a:buFont typeface="Arial"/>
        <a:buChar char="•"/>
        <a:defRPr sz="1941" kern="1200">
          <a:solidFill>
            <a:schemeClr val="tx1"/>
          </a:solidFill>
          <a:latin typeface="+mn-lt"/>
          <a:ea typeface="+mn-ea"/>
          <a:cs typeface="+mn-cs"/>
        </a:defRPr>
      </a:lvl8pPr>
      <a:lvl9pPr marL="3820796" indent="-224753" algn="l" defTabSz="449505" rtl="0" eaLnBrk="1" latinLnBrk="0" hangingPunct="1">
        <a:spcBef>
          <a:spcPct val="20000"/>
        </a:spcBef>
        <a:buFont typeface="Arial"/>
        <a:buChar char="•"/>
        <a:defRPr sz="1941" kern="1200">
          <a:solidFill>
            <a:schemeClr val="tx1"/>
          </a:solidFill>
          <a:latin typeface="+mn-lt"/>
          <a:ea typeface="+mn-ea"/>
          <a:cs typeface="+mn-cs"/>
        </a:defRPr>
      </a:lvl9pPr>
    </p:bodyStyle>
    <p:otherStyle>
      <a:defPPr>
        <a:defRPr lang="en-US"/>
      </a:defPPr>
      <a:lvl1pPr marL="0" algn="l" defTabSz="449505" rtl="0" eaLnBrk="1" latinLnBrk="0" hangingPunct="1">
        <a:defRPr sz="1765" kern="1200">
          <a:solidFill>
            <a:schemeClr val="tx1"/>
          </a:solidFill>
          <a:latin typeface="+mn-lt"/>
          <a:ea typeface="+mn-ea"/>
          <a:cs typeface="+mn-cs"/>
        </a:defRPr>
      </a:lvl1pPr>
      <a:lvl2pPr marL="449505" algn="l" defTabSz="449505" rtl="0" eaLnBrk="1" latinLnBrk="0" hangingPunct="1">
        <a:defRPr sz="1765" kern="1200">
          <a:solidFill>
            <a:schemeClr val="tx1"/>
          </a:solidFill>
          <a:latin typeface="+mn-lt"/>
          <a:ea typeface="+mn-ea"/>
          <a:cs typeface="+mn-cs"/>
        </a:defRPr>
      </a:lvl2pPr>
      <a:lvl3pPr marL="899010" algn="l" defTabSz="449505" rtl="0" eaLnBrk="1" latinLnBrk="0" hangingPunct="1">
        <a:defRPr sz="1765" kern="1200">
          <a:solidFill>
            <a:schemeClr val="tx1"/>
          </a:solidFill>
          <a:latin typeface="+mn-lt"/>
          <a:ea typeface="+mn-ea"/>
          <a:cs typeface="+mn-cs"/>
        </a:defRPr>
      </a:lvl3pPr>
      <a:lvl4pPr marL="1348516" algn="l" defTabSz="449505" rtl="0" eaLnBrk="1" latinLnBrk="0" hangingPunct="1">
        <a:defRPr sz="1765" kern="1200">
          <a:solidFill>
            <a:schemeClr val="tx1"/>
          </a:solidFill>
          <a:latin typeface="+mn-lt"/>
          <a:ea typeface="+mn-ea"/>
          <a:cs typeface="+mn-cs"/>
        </a:defRPr>
      </a:lvl4pPr>
      <a:lvl5pPr marL="1798021" algn="l" defTabSz="449505" rtl="0" eaLnBrk="1" latinLnBrk="0" hangingPunct="1">
        <a:defRPr sz="1765" kern="1200">
          <a:solidFill>
            <a:schemeClr val="tx1"/>
          </a:solidFill>
          <a:latin typeface="+mn-lt"/>
          <a:ea typeface="+mn-ea"/>
          <a:cs typeface="+mn-cs"/>
        </a:defRPr>
      </a:lvl5pPr>
      <a:lvl6pPr marL="2247527" algn="l" defTabSz="449505" rtl="0" eaLnBrk="1" latinLnBrk="0" hangingPunct="1">
        <a:defRPr sz="1765" kern="1200">
          <a:solidFill>
            <a:schemeClr val="tx1"/>
          </a:solidFill>
          <a:latin typeface="+mn-lt"/>
          <a:ea typeface="+mn-ea"/>
          <a:cs typeface="+mn-cs"/>
        </a:defRPr>
      </a:lvl6pPr>
      <a:lvl7pPr marL="2697032" algn="l" defTabSz="449505" rtl="0" eaLnBrk="1" latinLnBrk="0" hangingPunct="1">
        <a:defRPr sz="1765" kern="1200">
          <a:solidFill>
            <a:schemeClr val="tx1"/>
          </a:solidFill>
          <a:latin typeface="+mn-lt"/>
          <a:ea typeface="+mn-ea"/>
          <a:cs typeface="+mn-cs"/>
        </a:defRPr>
      </a:lvl7pPr>
      <a:lvl8pPr marL="3146538" algn="l" defTabSz="449505" rtl="0" eaLnBrk="1" latinLnBrk="0" hangingPunct="1">
        <a:defRPr sz="1765" kern="1200">
          <a:solidFill>
            <a:schemeClr val="tx1"/>
          </a:solidFill>
          <a:latin typeface="+mn-lt"/>
          <a:ea typeface="+mn-ea"/>
          <a:cs typeface="+mn-cs"/>
        </a:defRPr>
      </a:lvl8pPr>
      <a:lvl9pPr marL="3596043" algn="l" defTabSz="449505" rtl="0" eaLnBrk="1" latinLnBrk="0" hangingPunct="1">
        <a:defRPr sz="176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D9AB6BA3-B8B0-3796-B08E-18889E7C9460}"/>
              </a:ext>
            </a:extLst>
          </p:cNvPr>
          <p:cNvGraphicFramePr>
            <a:graphicFrameLocks noChangeAspect="1"/>
          </p:cNvGraphicFramePr>
          <p:nvPr>
            <p:custDataLst>
              <p:tags r:id="rId23"/>
            </p:custDataLst>
            <p:extLst>
              <p:ext uri="{D42A27DB-BD31-4B8C-83A1-F6EECF244321}">
                <p14:modId xmlns:p14="http://schemas.microsoft.com/office/powerpoint/2010/main" val="9133753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4" imgW="532" imgH="530" progId="TCLayout.ActiveDocument.1">
                  <p:embed/>
                </p:oleObj>
              </mc:Choice>
              <mc:Fallback>
                <p:oleObj name="think-cell Slide" r:id="rId24" imgW="532" imgH="530" progId="TCLayout.ActiveDocument.1">
                  <p:embed/>
                  <p:pic>
                    <p:nvPicPr>
                      <p:cNvPr id="5" name="think-cell data - do not delete" hidden="1">
                        <a:extLst>
                          <a:ext uri="{FF2B5EF4-FFF2-40B4-BE49-F238E27FC236}">
                            <a16:creationId xmlns:a16="http://schemas.microsoft.com/office/drawing/2014/main" id="{D9AB6BA3-B8B0-3796-B08E-18889E7C9460}"/>
                          </a:ext>
                        </a:extLst>
                      </p:cNvPr>
                      <p:cNvPicPr/>
                      <p:nvPr/>
                    </p:nvPicPr>
                    <p:blipFill>
                      <a:blip r:embed="rId25"/>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1404005173"/>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47" r:id="rId12"/>
    <p:sldLayoutId id="2147483649" r:id="rId13"/>
    <p:sldLayoutId id="2147483662" r:id="rId14"/>
    <p:sldLayoutId id="2147483661" r:id="rId15"/>
    <p:sldLayoutId id="2147483664" r:id="rId16"/>
    <p:sldLayoutId id="2147483834" r:id="rId17"/>
    <p:sldLayoutId id="2147483679" r:id="rId18"/>
    <p:sldLayoutId id="2147483680" r:id="rId19"/>
    <p:sldLayoutId id="2147483849" r:id="rId20"/>
    <p:sldLayoutId id="2147483850" r:id="rId21"/>
  </p:sldLayoutIdLst>
  <p:hf hdr="0" dt="0"/>
  <p:txStyles>
    <p:titleStyle>
      <a:lvl1pPr algn="l" defTabSz="914400" rtl="0" eaLnBrk="1" latinLnBrk="0" hangingPunct="1">
        <a:lnSpc>
          <a:spcPct val="90000"/>
        </a:lnSpc>
        <a:spcBef>
          <a:spcPct val="0"/>
        </a:spcBef>
        <a:buNone/>
        <a:defRPr sz="3200" b="1" kern="1200">
          <a:solidFill>
            <a:schemeClr val="bg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accent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p15:clr>
            <a:srgbClr val="F26B43"/>
          </p15:clr>
        </p15:guide>
        <p15:guide id="3" pos="257">
          <p15:clr>
            <a:srgbClr val="F26B43"/>
          </p15:clr>
        </p15:guide>
        <p15:guide id="4" pos="742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31.png"/><Relationship Id="rId13" Type="http://schemas.microsoft.com/office/2007/relationships/hdphoto" Target="../media/hdphoto1.wdp"/><Relationship Id="rId3" Type="http://schemas.openxmlformats.org/officeDocument/2006/relationships/image" Target="../media/image26.png"/><Relationship Id="rId7" Type="http://schemas.openxmlformats.org/officeDocument/2006/relationships/image" Target="../media/image30.jpeg"/><Relationship Id="rId12" Type="http://schemas.openxmlformats.org/officeDocument/2006/relationships/image" Target="../media/image35.png"/><Relationship Id="rId2" Type="http://schemas.openxmlformats.org/officeDocument/2006/relationships/notesSlide" Target="../notesSlides/notesSlide2.xml"/><Relationship Id="rId16" Type="http://schemas.openxmlformats.org/officeDocument/2006/relationships/image" Target="../media/image38.png"/><Relationship Id="rId1" Type="http://schemas.openxmlformats.org/officeDocument/2006/relationships/slideLayout" Target="../slideLayouts/slideLayout12.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5" Type="http://schemas.openxmlformats.org/officeDocument/2006/relationships/image" Target="../media/image37.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45.png"/><Relationship Id="rId7" Type="http://schemas.openxmlformats.org/officeDocument/2006/relationships/image" Target="../media/image49.png"/><Relationship Id="rId12"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48.png"/><Relationship Id="rId11" Type="http://schemas.openxmlformats.org/officeDocument/2006/relationships/image" Target="../media/image50.png"/><Relationship Id="rId5" Type="http://schemas.openxmlformats.org/officeDocument/2006/relationships/image" Target="../media/image47.png"/><Relationship Id="rId10" Type="http://schemas.openxmlformats.org/officeDocument/2006/relationships/image" Target="../media/image28.png"/><Relationship Id="rId4" Type="http://schemas.openxmlformats.org/officeDocument/2006/relationships/image" Target="../media/image46.jpeg"/><Relationship Id="rId9"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EC17C-0F8C-5332-D3DE-86272A535BC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BB51BF8-D04C-93EB-EFF0-4BB1B463D780}"/>
              </a:ext>
            </a:extLst>
          </p:cNvPr>
          <p:cNvSpPr>
            <a:spLocks noGrp="1"/>
          </p:cNvSpPr>
          <p:nvPr>
            <p:ph type="body" sz="quarter" idx="15"/>
          </p:nvPr>
        </p:nvSpPr>
        <p:spPr/>
        <p:txBody>
          <a:bodyPr/>
          <a:lstStyle/>
          <a:p>
            <a:r>
              <a:rPr lang="en-US" dirty="0"/>
              <a:t>What is a </a:t>
            </a:r>
            <a:r>
              <a:rPr lang="en-US" dirty="0" err="1"/>
              <a:t>Tympanometer</a:t>
            </a:r>
            <a:endParaRPr lang="en-US" dirty="0"/>
          </a:p>
        </p:txBody>
      </p:sp>
      <p:sp>
        <p:nvSpPr>
          <p:cNvPr id="4" name="Content Placeholder 2">
            <a:extLst>
              <a:ext uri="{FF2B5EF4-FFF2-40B4-BE49-F238E27FC236}">
                <a16:creationId xmlns:a16="http://schemas.microsoft.com/office/drawing/2014/main" id="{C2367E9C-7A65-BB49-FF90-541FD7DF4CF0}"/>
              </a:ext>
            </a:extLst>
          </p:cNvPr>
          <p:cNvSpPr txBox="1">
            <a:spLocks/>
          </p:cNvSpPr>
          <p:nvPr/>
        </p:nvSpPr>
        <p:spPr>
          <a:xfrm>
            <a:off x="346276" y="1516968"/>
            <a:ext cx="10515600" cy="2127380"/>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dirty="0">
              <a:ea typeface="Calibri"/>
              <a:cs typeface="Calibri"/>
            </a:endParaRPr>
          </a:p>
        </p:txBody>
      </p:sp>
      <p:sp>
        <p:nvSpPr>
          <p:cNvPr id="12" name="TextBox 11">
            <a:extLst>
              <a:ext uri="{FF2B5EF4-FFF2-40B4-BE49-F238E27FC236}">
                <a16:creationId xmlns:a16="http://schemas.microsoft.com/office/drawing/2014/main" id="{0B573F38-D18B-86F3-750D-05D83C12D9AD}"/>
              </a:ext>
            </a:extLst>
          </p:cNvPr>
          <p:cNvSpPr txBox="1"/>
          <p:nvPr/>
        </p:nvSpPr>
        <p:spPr>
          <a:xfrm>
            <a:off x="647638" y="4207564"/>
            <a:ext cx="10133006" cy="882293"/>
          </a:xfrm>
          <a:prstGeom prst="rect">
            <a:avLst/>
          </a:prstGeom>
          <a:noFill/>
        </p:spPr>
        <p:txBody>
          <a:bodyPr wrap="square" rtlCol="0">
            <a:spAutoFit/>
          </a:bodyPr>
          <a:lstStyle/>
          <a:p>
            <a:pPr algn="ctr">
              <a:lnSpc>
                <a:spcPts val="1950"/>
              </a:lnSpc>
              <a:buNone/>
            </a:pPr>
            <a:r>
              <a:rPr lang="en-US" b="1" dirty="0">
                <a:solidFill>
                  <a:srgbClr val="000000"/>
                </a:solidFill>
                <a:effectLst/>
                <a:latin typeface="Roboto" panose="02000000000000000000" pitchFamily="2" charset="0"/>
              </a:rPr>
              <a:t>Handheld </a:t>
            </a:r>
            <a:r>
              <a:rPr lang="en-US" b="1" dirty="0" err="1">
                <a:solidFill>
                  <a:srgbClr val="000000"/>
                </a:solidFill>
                <a:effectLst/>
                <a:latin typeface="Roboto" panose="02000000000000000000" pitchFamily="2" charset="0"/>
              </a:rPr>
              <a:t>tympanometers</a:t>
            </a:r>
            <a:r>
              <a:rPr lang="en-US" b="1" dirty="0">
                <a:solidFill>
                  <a:srgbClr val="000000"/>
                </a:solidFill>
                <a:effectLst/>
                <a:latin typeface="Roboto" panose="02000000000000000000" pitchFamily="2" charset="0"/>
              </a:rPr>
              <a:t> are portable devices used to assess middle ear function and eardrum mobility, offering quick, accurate measurements in various clinical settings.</a:t>
            </a:r>
          </a:p>
          <a:p>
            <a:pPr algn="ctr"/>
            <a:endParaRPr lang="en-DK" dirty="0"/>
          </a:p>
        </p:txBody>
      </p:sp>
      <p:sp>
        <p:nvSpPr>
          <p:cNvPr id="15" name="TextBox 14">
            <a:extLst>
              <a:ext uri="{FF2B5EF4-FFF2-40B4-BE49-F238E27FC236}">
                <a16:creationId xmlns:a16="http://schemas.microsoft.com/office/drawing/2014/main" id="{2E3328D2-896B-BDE5-A46E-290AD283CF70}"/>
              </a:ext>
            </a:extLst>
          </p:cNvPr>
          <p:cNvSpPr txBox="1"/>
          <p:nvPr/>
        </p:nvSpPr>
        <p:spPr>
          <a:xfrm>
            <a:off x="728870" y="1793150"/>
            <a:ext cx="10133006" cy="1754326"/>
          </a:xfrm>
          <a:prstGeom prst="rect">
            <a:avLst/>
          </a:prstGeom>
          <a:noFill/>
        </p:spPr>
        <p:txBody>
          <a:bodyPr wrap="square" rtlCol="0">
            <a:spAutoFit/>
          </a:bodyPr>
          <a:lstStyle/>
          <a:p>
            <a:r>
              <a:rPr lang="en-US" b="0" i="0" dirty="0">
                <a:solidFill>
                  <a:srgbClr val="000000"/>
                </a:solidFill>
                <a:effectLst/>
                <a:latin typeface="Roboto" panose="02000000000000000000" pitchFamily="2" charset="0"/>
              </a:rPr>
              <a:t>A </a:t>
            </a:r>
            <a:r>
              <a:rPr lang="en-US" b="1" i="0" dirty="0">
                <a:solidFill>
                  <a:srgbClr val="000000"/>
                </a:solidFill>
                <a:effectLst/>
                <a:latin typeface="Roboto" panose="02000000000000000000" pitchFamily="2" charset="0"/>
              </a:rPr>
              <a:t>handheld </a:t>
            </a:r>
            <a:r>
              <a:rPr lang="en-US" b="1" i="0" dirty="0" err="1">
                <a:solidFill>
                  <a:srgbClr val="000000"/>
                </a:solidFill>
                <a:effectLst/>
                <a:latin typeface="Roboto" panose="02000000000000000000" pitchFamily="2" charset="0"/>
              </a:rPr>
              <a:t>tympanometer</a:t>
            </a:r>
            <a:r>
              <a:rPr lang="en-US" b="0" i="0" dirty="0">
                <a:solidFill>
                  <a:srgbClr val="000000"/>
                </a:solidFill>
                <a:effectLst/>
                <a:latin typeface="Roboto" panose="02000000000000000000" pitchFamily="2" charset="0"/>
              </a:rPr>
              <a:t> is a medical device designed to evaluate the condition and mobility of the middle ear by measuring how the eardrum responds to changes in air pressure in the ear canal. This test, called </a:t>
            </a:r>
            <a:r>
              <a:rPr lang="en-US" b="1" i="0" dirty="0">
                <a:solidFill>
                  <a:srgbClr val="000000"/>
                </a:solidFill>
                <a:effectLst/>
                <a:latin typeface="Roboto" panose="02000000000000000000" pitchFamily="2" charset="0"/>
              </a:rPr>
              <a:t>tympanometry</a:t>
            </a:r>
            <a:r>
              <a:rPr lang="en-US" b="0" i="0" dirty="0">
                <a:solidFill>
                  <a:srgbClr val="000000"/>
                </a:solidFill>
                <a:effectLst/>
                <a:latin typeface="Roboto" panose="02000000000000000000" pitchFamily="2" charset="0"/>
              </a:rPr>
              <a:t>, helps clinicians determine whether hearing loss is due to middle ear problems (conductive) or inner ear/auditory nerve issues. Handheld models are particularly valued for their portability, ease of use, and suitability for diverse environments - making them essential tools for audiologists, ENT specialists, and hearing care professionals.</a:t>
            </a:r>
            <a:endParaRPr lang="en-DK" dirty="0"/>
          </a:p>
        </p:txBody>
      </p:sp>
    </p:spTree>
    <p:extLst>
      <p:ext uri="{BB962C8B-B14F-4D97-AF65-F5344CB8AC3E}">
        <p14:creationId xmlns:p14="http://schemas.microsoft.com/office/powerpoint/2010/main" val="3418651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41A87-B97E-2AE9-1A6C-517D82FAD4D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1B93705-AE3A-5D96-DE3A-0536D7BBAFE0}"/>
              </a:ext>
            </a:extLst>
          </p:cNvPr>
          <p:cNvSpPr/>
          <p:nvPr/>
        </p:nvSpPr>
        <p:spPr>
          <a:xfrm>
            <a:off x="511764" y="3103503"/>
            <a:ext cx="3350918" cy="679214"/>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018CEB91-23A7-B9E7-B6A5-2DD6A99DDE86}"/>
              </a:ext>
            </a:extLst>
          </p:cNvPr>
          <p:cNvSpPr>
            <a:spLocks noGrp="1"/>
          </p:cNvSpPr>
          <p:nvPr>
            <p:ph type="body" sz="quarter" idx="15"/>
          </p:nvPr>
        </p:nvSpPr>
        <p:spPr>
          <a:xfrm>
            <a:off x="562160" y="161638"/>
            <a:ext cx="5202536" cy="578897"/>
          </a:xfrm>
        </p:spPr>
        <p:txBody>
          <a:bodyPr lIns="91440" tIns="45720" rIns="91440" bIns="45720" anchor="b">
            <a:normAutofit/>
          </a:bodyPr>
          <a:lstStyle/>
          <a:p>
            <a:r>
              <a:rPr lang="en-US" sz="2800" b="1">
                <a:latin typeface="Calibri"/>
                <a:ea typeface="Calibri"/>
                <a:cs typeface="Calibri"/>
              </a:rPr>
              <a:t>Hand-held </a:t>
            </a:r>
            <a:r>
              <a:rPr lang="en-US" sz="2800" b="1" err="1">
                <a:latin typeface="Calibri"/>
                <a:ea typeface="Calibri"/>
                <a:cs typeface="Calibri"/>
              </a:rPr>
              <a:t>Tympanometer</a:t>
            </a:r>
            <a:endParaRPr lang="en-US" sz="2800" b="1">
              <a:latin typeface="Calibri"/>
              <a:ea typeface="Calibri"/>
              <a:cs typeface="Calibri"/>
            </a:endParaRPr>
          </a:p>
        </p:txBody>
      </p:sp>
      <p:sp>
        <p:nvSpPr>
          <p:cNvPr id="5" name="Slide Number Placeholder 4">
            <a:extLst>
              <a:ext uri="{FF2B5EF4-FFF2-40B4-BE49-F238E27FC236}">
                <a16:creationId xmlns:a16="http://schemas.microsoft.com/office/drawing/2014/main" id="{8E771F4F-92A4-816D-8B23-FCE5262E747F}"/>
              </a:ext>
            </a:extLst>
          </p:cNvPr>
          <p:cNvSpPr>
            <a:spLocks noGrp="1"/>
          </p:cNvSpPr>
          <p:nvPr>
            <p:ph type="sldNum" sz="quarter" idx="12"/>
          </p:nvPr>
        </p:nvSpPr>
        <p:spPr/>
        <p:txBody>
          <a:bodyPr/>
          <a:lstStyle/>
          <a:p>
            <a:fld id="{AD560232-2555-46D3-92CF-E12129ED4FD8}" type="slidenum">
              <a:rPr lang="en-US" smtClean="0"/>
              <a:t>2</a:t>
            </a:fld>
            <a:endParaRPr lang="en-US"/>
          </a:p>
        </p:txBody>
      </p:sp>
      <p:pic>
        <p:nvPicPr>
          <p:cNvPr id="6" name="Picture 5" descr="A silver device with a black background&#10;&#10;AI-generated content may be incorrect.">
            <a:extLst>
              <a:ext uri="{FF2B5EF4-FFF2-40B4-BE49-F238E27FC236}">
                <a16:creationId xmlns:a16="http://schemas.microsoft.com/office/drawing/2014/main" id="{A4DE2B6D-AF52-6661-5974-581D28F9BFE0}"/>
              </a:ext>
            </a:extLst>
          </p:cNvPr>
          <p:cNvPicPr>
            <a:picLocks noChangeAspect="1"/>
          </p:cNvPicPr>
          <p:nvPr/>
        </p:nvPicPr>
        <p:blipFill>
          <a:blip r:embed="rId3" cstate="print">
            <a:extLst>
              <a:ext uri="{28A0092B-C50C-407E-A947-70E740481C1C}">
                <a14:useLocalDpi xmlns:a14="http://schemas.microsoft.com/office/drawing/2010/main" val="0"/>
              </a:ext>
            </a:extLst>
          </a:blip>
          <a:srcRect l="31412" r="40293" b="9002"/>
          <a:stretch>
            <a:fillRect/>
          </a:stretch>
        </p:blipFill>
        <p:spPr>
          <a:xfrm flipH="1">
            <a:off x="5906915" y="2452143"/>
            <a:ext cx="1749287" cy="3134745"/>
          </a:xfrm>
          <a:prstGeom prst="rect">
            <a:avLst/>
          </a:prstGeom>
        </p:spPr>
      </p:pic>
      <p:grpSp>
        <p:nvGrpSpPr>
          <p:cNvPr id="10" name="Group 9">
            <a:extLst>
              <a:ext uri="{FF2B5EF4-FFF2-40B4-BE49-F238E27FC236}">
                <a16:creationId xmlns:a16="http://schemas.microsoft.com/office/drawing/2014/main" id="{1B468587-426B-A8D2-00D8-62B20F6A6E65}"/>
              </a:ext>
            </a:extLst>
          </p:cNvPr>
          <p:cNvGrpSpPr/>
          <p:nvPr/>
        </p:nvGrpSpPr>
        <p:grpSpPr>
          <a:xfrm>
            <a:off x="4842590" y="2382277"/>
            <a:ext cx="922106" cy="3201573"/>
            <a:chOff x="525038" y="1564711"/>
            <a:chExt cx="1306260" cy="5132323"/>
          </a:xfrm>
        </p:grpSpPr>
        <p:pic>
          <p:nvPicPr>
            <p:cNvPr id="12" name="Picture 11">
              <a:extLst>
                <a:ext uri="{FF2B5EF4-FFF2-40B4-BE49-F238E27FC236}">
                  <a16:creationId xmlns:a16="http://schemas.microsoft.com/office/drawing/2014/main" id="{5773AF9C-478F-B590-6118-3988422C597A}"/>
                </a:ext>
              </a:extLst>
            </p:cNvPr>
            <p:cNvPicPr>
              <a:picLocks noChangeAspect="1"/>
            </p:cNvPicPr>
            <p:nvPr/>
          </p:nvPicPr>
          <p:blipFill>
            <a:blip r:embed="rId4"/>
            <a:srcRect l="58276"/>
            <a:stretch/>
          </p:blipFill>
          <p:spPr>
            <a:xfrm>
              <a:off x="525038" y="1564711"/>
              <a:ext cx="1306260" cy="5132323"/>
            </a:xfrm>
            <a:prstGeom prst="rect">
              <a:avLst/>
            </a:prstGeom>
          </p:spPr>
        </p:pic>
        <p:pic>
          <p:nvPicPr>
            <p:cNvPr id="13" name="Picture 12" descr="A screen shot of a graph&#10;&#10;AI-generated content may be incorrect.">
              <a:extLst>
                <a:ext uri="{FF2B5EF4-FFF2-40B4-BE49-F238E27FC236}">
                  <a16:creationId xmlns:a16="http://schemas.microsoft.com/office/drawing/2014/main" id="{86181EF9-B890-EAC8-6C4D-BEF39B9FDD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3355" y="2821005"/>
              <a:ext cx="718803" cy="895378"/>
            </a:xfrm>
            <a:prstGeom prst="rect">
              <a:avLst/>
            </a:prstGeom>
          </p:spPr>
        </p:pic>
      </p:grpSp>
      <p:sp>
        <p:nvSpPr>
          <p:cNvPr id="14" name="Content Placeholder 4">
            <a:extLst>
              <a:ext uri="{FF2B5EF4-FFF2-40B4-BE49-F238E27FC236}">
                <a16:creationId xmlns:a16="http://schemas.microsoft.com/office/drawing/2014/main" id="{04E7A15B-8795-C7D0-9413-75446847870E}"/>
              </a:ext>
            </a:extLst>
          </p:cNvPr>
          <p:cNvSpPr>
            <a:spLocks noGrp="1"/>
          </p:cNvSpPr>
          <p:nvPr>
            <p:ph idx="1"/>
          </p:nvPr>
        </p:nvSpPr>
        <p:spPr>
          <a:xfrm>
            <a:off x="815220" y="1899407"/>
            <a:ext cx="3127916" cy="3954991"/>
          </a:xfrm>
        </p:spPr>
        <p:txBody>
          <a:bodyPr lIns="91440" tIns="45720" rIns="91440" bIns="45720" anchor="t"/>
          <a:lstStyle/>
          <a:p>
            <a:pPr marL="0" indent="0">
              <a:buNone/>
            </a:pPr>
            <a:r>
              <a:rPr lang="en-US" dirty="0"/>
              <a:t>     </a:t>
            </a:r>
            <a:r>
              <a:rPr lang="en-US" b="1" u="sng" dirty="0"/>
              <a:t>Key Competitors*</a:t>
            </a:r>
          </a:p>
          <a:p>
            <a:pPr marL="457200" lvl="1" indent="0">
              <a:buNone/>
            </a:pPr>
            <a:endParaRPr lang="en-US" sz="1800" dirty="0"/>
          </a:p>
          <a:p>
            <a:pPr marL="457200" lvl="1" indent="0">
              <a:buNone/>
            </a:pPr>
            <a:r>
              <a:rPr lang="en-US" sz="1800" dirty="0"/>
              <a:t>    GSI </a:t>
            </a:r>
            <a:r>
              <a:rPr lang="en-US" sz="1800" dirty="0" err="1"/>
              <a:t>Alegro</a:t>
            </a:r>
            <a:r>
              <a:rPr lang="en-US" sz="1800" dirty="0"/>
              <a:t> </a:t>
            </a:r>
            <a:endParaRPr lang="en-US" sz="1800" dirty="0">
              <a:ea typeface="Calibri"/>
              <a:cs typeface="Calibri"/>
            </a:endParaRPr>
          </a:p>
          <a:p>
            <a:pPr marL="457200" lvl="1" indent="0">
              <a:buNone/>
            </a:pPr>
            <a:endParaRPr lang="en-US" sz="1800" dirty="0"/>
          </a:p>
          <a:p>
            <a:pPr marL="457200" lvl="1" indent="0">
              <a:buNone/>
            </a:pPr>
            <a:r>
              <a:rPr lang="en-US" sz="1800" dirty="0"/>
              <a:t>   </a:t>
            </a:r>
            <a:r>
              <a:rPr lang="en-US" sz="1800" dirty="0" err="1"/>
              <a:t>Interacoustics</a:t>
            </a:r>
            <a:r>
              <a:rPr lang="en-US" sz="1800" dirty="0"/>
              <a:t> Titan</a:t>
            </a:r>
            <a:endParaRPr lang="en-US" sz="1800" dirty="0">
              <a:ea typeface="Calibri"/>
              <a:cs typeface="Calibri"/>
            </a:endParaRPr>
          </a:p>
          <a:p>
            <a:pPr marL="457200" lvl="1" indent="0">
              <a:buNone/>
            </a:pPr>
            <a:endParaRPr lang="en-US" sz="1800" dirty="0"/>
          </a:p>
          <a:p>
            <a:pPr marL="457200" lvl="1" indent="0">
              <a:buNone/>
            </a:pPr>
            <a:r>
              <a:rPr lang="en-US" sz="1800" dirty="0"/>
              <a:t>MAICO </a:t>
            </a:r>
            <a:r>
              <a:rPr lang="en-US" sz="1800" dirty="0" err="1"/>
              <a:t>EasyTymp</a:t>
            </a:r>
            <a:endParaRPr lang="en-US" sz="1800" dirty="0">
              <a:ea typeface="Calibri"/>
              <a:cs typeface="Calibri"/>
            </a:endParaRPr>
          </a:p>
          <a:p>
            <a:pPr marL="457200" lvl="1" indent="0">
              <a:buNone/>
            </a:pPr>
            <a:endParaRPr lang="en-US" sz="1800" dirty="0"/>
          </a:p>
          <a:p>
            <a:pPr marL="457200" lvl="1" indent="0">
              <a:buNone/>
            </a:pPr>
            <a:r>
              <a:rPr lang="en-US" sz="1800" dirty="0"/>
              <a:t>    </a:t>
            </a:r>
            <a:r>
              <a:rPr lang="en-US" sz="1800" dirty="0" err="1"/>
              <a:t>Amplivox</a:t>
            </a:r>
            <a:r>
              <a:rPr lang="en-US" sz="1800" dirty="0"/>
              <a:t> </a:t>
            </a:r>
            <a:r>
              <a:rPr lang="en-US" sz="1800" dirty="0" err="1"/>
              <a:t>Otowave</a:t>
            </a:r>
            <a:endParaRPr lang="en-US" sz="1800" dirty="0"/>
          </a:p>
          <a:p>
            <a:pPr marL="457200" lvl="1" indent="0">
              <a:buNone/>
            </a:pPr>
            <a:endParaRPr lang="en-US" sz="1800" dirty="0"/>
          </a:p>
          <a:p>
            <a:pPr marL="457200" lvl="1" indent="0">
              <a:buNone/>
            </a:pPr>
            <a:r>
              <a:rPr lang="en-US" sz="1800" dirty="0"/>
              <a:t>    </a:t>
            </a:r>
            <a:r>
              <a:rPr lang="en-US" sz="1800" dirty="0" err="1"/>
              <a:t>Inventis</a:t>
            </a:r>
            <a:r>
              <a:rPr lang="en-US" sz="1800" dirty="0"/>
              <a:t> Timpani</a:t>
            </a:r>
            <a:endParaRPr lang="en-US" sz="1800" dirty="0">
              <a:ea typeface="Calibri"/>
              <a:cs typeface="Calibri"/>
            </a:endParaRPr>
          </a:p>
          <a:p>
            <a:pPr marL="0" indent="0">
              <a:buNone/>
            </a:pPr>
            <a:endParaRPr lang="en-US" dirty="0"/>
          </a:p>
          <a:p>
            <a:pPr marL="457200" lvl="1" indent="0">
              <a:buNone/>
            </a:pPr>
            <a:endParaRPr lang="en-US" dirty="0"/>
          </a:p>
          <a:p>
            <a:pPr marL="457200" lvl="1" indent="0">
              <a:buNone/>
            </a:pPr>
            <a:endParaRPr lang="en-US" dirty="0"/>
          </a:p>
        </p:txBody>
      </p:sp>
      <p:sp>
        <p:nvSpPr>
          <p:cNvPr id="15" name="TextBox 14">
            <a:extLst>
              <a:ext uri="{FF2B5EF4-FFF2-40B4-BE49-F238E27FC236}">
                <a16:creationId xmlns:a16="http://schemas.microsoft.com/office/drawing/2014/main" id="{F6C25875-FE3D-F1A0-7D37-570F599D6335}"/>
              </a:ext>
            </a:extLst>
          </p:cNvPr>
          <p:cNvSpPr txBox="1"/>
          <p:nvPr/>
        </p:nvSpPr>
        <p:spPr>
          <a:xfrm>
            <a:off x="5402454" y="1899407"/>
            <a:ext cx="1910093" cy="461665"/>
          </a:xfrm>
          <a:prstGeom prst="rect">
            <a:avLst/>
          </a:prstGeom>
          <a:noFill/>
        </p:spPr>
        <p:txBody>
          <a:bodyPr wrap="square" rtlCol="0">
            <a:spAutoFit/>
          </a:bodyPr>
          <a:lstStyle/>
          <a:p>
            <a:r>
              <a:rPr lang="en-US" sz="2400" dirty="0"/>
              <a:t>    </a:t>
            </a:r>
            <a:r>
              <a:rPr lang="en-US" sz="2400" b="1" u="sng" dirty="0"/>
              <a:t>Aeris</a:t>
            </a:r>
            <a:endParaRPr lang="en-DK" sz="2400" b="1" u="sng" dirty="0"/>
          </a:p>
        </p:txBody>
      </p:sp>
      <p:pic>
        <p:nvPicPr>
          <p:cNvPr id="16" name="Picture 1">
            <a:extLst>
              <a:ext uri="{FF2B5EF4-FFF2-40B4-BE49-F238E27FC236}">
                <a16:creationId xmlns:a16="http://schemas.microsoft.com/office/drawing/2014/main" id="{08708C06-E164-620E-5991-3DDE7A8F561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55904" y="2322623"/>
            <a:ext cx="467058" cy="823913"/>
          </a:xfrm>
          <a:prstGeom prst="rect">
            <a:avLst/>
          </a:prstGeom>
          <a:noFill/>
          <a:extLst>
            <a:ext uri="{909E8E84-426E-40DD-AFC4-6F175D3DCCD1}">
              <a14:hiddenFill xmlns:a14="http://schemas.microsoft.com/office/drawing/2010/main">
                <a:solidFill>
                  <a:srgbClr val="FFFFFF"/>
                </a:solidFill>
              </a14:hiddenFill>
            </a:ext>
          </a:extLst>
        </p:spPr>
      </p:pic>
      <p:pic>
        <p:nvPicPr>
          <p:cNvPr id="17" name="Billede 51" descr="Interacoustics Titan Screening | Δίγκας Γ. Ιατρικά">
            <a:extLst>
              <a:ext uri="{FF2B5EF4-FFF2-40B4-BE49-F238E27FC236}">
                <a16:creationId xmlns:a16="http://schemas.microsoft.com/office/drawing/2014/main" id="{815A47B1-399C-9876-CFD3-3BDD6362E38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l="43887" r="42358"/>
          <a:stretch>
            <a:fillRect/>
          </a:stretch>
        </p:blipFill>
        <p:spPr bwMode="auto">
          <a:xfrm>
            <a:off x="3602452" y="2889643"/>
            <a:ext cx="215463" cy="90897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
            <a:extLst>
              <a:ext uri="{FF2B5EF4-FFF2-40B4-BE49-F238E27FC236}">
                <a16:creationId xmlns:a16="http://schemas.microsoft.com/office/drawing/2014/main" id="{6A03F8A6-6F55-942C-44E3-103DF3F3D8A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3226132" y="3573897"/>
            <a:ext cx="245499" cy="81833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DBC3BD1B-BDA3-106D-856C-1369FCA62D4B}"/>
              </a:ext>
            </a:extLst>
          </p:cNvPr>
          <p:cNvPicPr>
            <a:picLocks noChangeAspect="1"/>
          </p:cNvPicPr>
          <p:nvPr/>
        </p:nvPicPr>
        <p:blipFill>
          <a:blip r:embed="rId9"/>
          <a:stretch>
            <a:fillRect/>
          </a:stretch>
        </p:blipFill>
        <p:spPr>
          <a:xfrm>
            <a:off x="3660928" y="4260530"/>
            <a:ext cx="278971" cy="699338"/>
          </a:xfrm>
          <a:prstGeom prst="rect">
            <a:avLst/>
          </a:prstGeom>
        </p:spPr>
      </p:pic>
      <p:pic>
        <p:nvPicPr>
          <p:cNvPr id="20" name="Picture 9">
            <a:extLst>
              <a:ext uri="{FF2B5EF4-FFF2-40B4-BE49-F238E27FC236}">
                <a16:creationId xmlns:a16="http://schemas.microsoft.com/office/drawing/2014/main" id="{C591A978-8E11-BE5A-1A60-A02F8940567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098477" y="4828170"/>
            <a:ext cx="572162" cy="823913"/>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Rounded Corners 20">
            <a:extLst>
              <a:ext uri="{FF2B5EF4-FFF2-40B4-BE49-F238E27FC236}">
                <a16:creationId xmlns:a16="http://schemas.microsoft.com/office/drawing/2014/main" id="{8DFBF790-90EB-A04A-DA41-019C44A3BBC5}"/>
              </a:ext>
            </a:extLst>
          </p:cNvPr>
          <p:cNvSpPr/>
          <p:nvPr/>
        </p:nvSpPr>
        <p:spPr>
          <a:xfrm>
            <a:off x="470452" y="1702904"/>
            <a:ext cx="3617844" cy="4142087"/>
          </a:xfrm>
          <a:prstGeom prst="roundRect">
            <a:avLst/>
          </a:prstGeom>
          <a:noFill/>
          <a:ln w="317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2" name="Rectangle: Rounded Corners 21">
            <a:extLst>
              <a:ext uri="{FF2B5EF4-FFF2-40B4-BE49-F238E27FC236}">
                <a16:creationId xmlns:a16="http://schemas.microsoft.com/office/drawing/2014/main" id="{EE1ACA9C-EB45-759F-6243-5D4F7B9A658F}"/>
              </a:ext>
            </a:extLst>
          </p:cNvPr>
          <p:cNvSpPr/>
          <p:nvPr/>
        </p:nvSpPr>
        <p:spPr>
          <a:xfrm>
            <a:off x="4327041" y="1702904"/>
            <a:ext cx="3617844" cy="4142087"/>
          </a:xfrm>
          <a:prstGeom prst="roundRect">
            <a:avLst/>
          </a:prstGeom>
          <a:noFill/>
          <a:ln w="317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3" name="Rectangle: Rounded Corners 22">
            <a:extLst>
              <a:ext uri="{FF2B5EF4-FFF2-40B4-BE49-F238E27FC236}">
                <a16:creationId xmlns:a16="http://schemas.microsoft.com/office/drawing/2014/main" id="{2A3A344B-56C6-C01D-A26A-22EDB145CA77}"/>
              </a:ext>
            </a:extLst>
          </p:cNvPr>
          <p:cNvSpPr/>
          <p:nvPr/>
        </p:nvSpPr>
        <p:spPr>
          <a:xfrm>
            <a:off x="8198455" y="1712024"/>
            <a:ext cx="3617844" cy="4142087"/>
          </a:xfrm>
          <a:prstGeom prst="roundRect">
            <a:avLst/>
          </a:prstGeom>
          <a:noFill/>
          <a:ln w="317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4" name="TextBox 23">
            <a:extLst>
              <a:ext uri="{FF2B5EF4-FFF2-40B4-BE49-F238E27FC236}">
                <a16:creationId xmlns:a16="http://schemas.microsoft.com/office/drawing/2014/main" id="{BAC2CFE9-3225-2B9B-01A0-047771A2E088}"/>
              </a:ext>
            </a:extLst>
          </p:cNvPr>
          <p:cNvSpPr txBox="1"/>
          <p:nvPr/>
        </p:nvSpPr>
        <p:spPr>
          <a:xfrm>
            <a:off x="8336732" y="1955852"/>
            <a:ext cx="3350492" cy="3231654"/>
          </a:xfrm>
          <a:prstGeom prst="rect">
            <a:avLst/>
          </a:prstGeom>
          <a:noFill/>
        </p:spPr>
        <p:txBody>
          <a:bodyPr wrap="square" lIns="91440" tIns="45720" rIns="91440" bIns="45720" rtlCol="0" anchor="t">
            <a:spAutoFit/>
          </a:bodyPr>
          <a:lstStyle/>
          <a:p>
            <a:r>
              <a:rPr lang="en-US" sz="2400" dirty="0"/>
              <a:t>   </a:t>
            </a:r>
            <a:r>
              <a:rPr lang="en-US" sz="2400" b="1" u="sng" dirty="0"/>
              <a:t>Key selling points</a:t>
            </a:r>
          </a:p>
          <a:p>
            <a:endParaRPr lang="en-US" sz="1200" dirty="0"/>
          </a:p>
          <a:p>
            <a:pPr marL="342900" indent="-342900">
              <a:buFont typeface="Arial" panose="020B0604020202020204" pitchFamily="34" charset="0"/>
              <a:buChar char="•"/>
            </a:pPr>
            <a:r>
              <a:rPr lang="en-US" dirty="0"/>
              <a:t>Most Compact (Dimensions)</a:t>
            </a:r>
            <a:endParaRPr lang="en-US" dirty="0">
              <a:ea typeface="Calibri"/>
              <a:cs typeface="Calibri"/>
            </a:endParaRPr>
          </a:p>
          <a:p>
            <a:pPr marL="342900" indent="-342900">
              <a:buFont typeface="Arial" panose="020B0604020202020204" pitchFamily="34" charset="0"/>
              <a:buChar char="•"/>
            </a:pPr>
            <a:r>
              <a:rPr lang="en-US" dirty="0"/>
              <a:t>Lowest weight hand-held in the market (160g)</a:t>
            </a:r>
          </a:p>
          <a:p>
            <a:pPr marL="342900" indent="-342900">
              <a:buFont typeface="Arial" panose="020B0604020202020204" pitchFamily="34" charset="0"/>
              <a:buChar char="•"/>
            </a:pPr>
            <a:r>
              <a:rPr lang="en-US" dirty="0">
                <a:ea typeface="Calibri"/>
                <a:cs typeface="Calibri"/>
              </a:rPr>
              <a:t>Best-in-Class or = to </a:t>
            </a:r>
            <a:r>
              <a:rPr lang="en-US" dirty="0" err="1">
                <a:ea typeface="Calibri"/>
                <a:cs typeface="Calibri"/>
              </a:rPr>
              <a:t>BiC</a:t>
            </a:r>
            <a:endParaRPr lang="en-US" dirty="0">
              <a:ea typeface="Calibri"/>
              <a:cs typeface="Calibri"/>
            </a:endParaRPr>
          </a:p>
          <a:p>
            <a:pPr marL="342900" indent="-342900">
              <a:buFont typeface="Arial" panose="020B0604020202020204" pitchFamily="34" charset="0"/>
              <a:buChar char="•"/>
            </a:pPr>
            <a:r>
              <a:rPr lang="en-US" dirty="0"/>
              <a:t>Ergonomic shape (</a:t>
            </a:r>
            <a:r>
              <a:rPr lang="en-US" dirty="0" err="1"/>
              <a:t>HandHeld</a:t>
            </a:r>
            <a:r>
              <a:rPr lang="en-US" dirty="0"/>
              <a:t> Pencil hold)</a:t>
            </a:r>
            <a:endParaRPr lang="en-US" dirty="0">
              <a:ea typeface="Calibri"/>
              <a:cs typeface="Calibri"/>
            </a:endParaRPr>
          </a:p>
          <a:p>
            <a:pPr marL="342900" indent="-342900">
              <a:buFont typeface="Arial" panose="020B0604020202020204" pitchFamily="34" charset="0"/>
              <a:buChar char="•"/>
            </a:pPr>
            <a:r>
              <a:rPr lang="en-US" dirty="0"/>
              <a:t>HR Smart screen (Digital face)</a:t>
            </a:r>
            <a:endParaRPr lang="en-US" dirty="0">
              <a:ea typeface="Calibri"/>
              <a:cs typeface="Calibri"/>
            </a:endParaRPr>
          </a:p>
          <a:p>
            <a:pPr marL="342900" indent="-342900">
              <a:buFont typeface="Arial" panose="020B0604020202020204" pitchFamily="34" charset="0"/>
              <a:buChar char="•"/>
            </a:pPr>
            <a:r>
              <a:rPr lang="en-US" dirty="0"/>
              <a:t>Competitive pricing </a:t>
            </a:r>
            <a:endParaRPr lang="en-US" dirty="0">
              <a:ea typeface="Calibri"/>
              <a:cs typeface="Calibri"/>
            </a:endParaRPr>
          </a:p>
          <a:p>
            <a:pPr marL="342900" indent="-342900">
              <a:buFont typeface="Arial" panose="020B0604020202020204" pitchFamily="34" charset="0"/>
              <a:buChar char="•"/>
            </a:pPr>
            <a:endParaRPr lang="en-DK" sz="2400" dirty="0"/>
          </a:p>
        </p:txBody>
      </p:sp>
      <p:pic>
        <p:nvPicPr>
          <p:cNvPr id="28" name="Picture 27">
            <a:extLst>
              <a:ext uri="{FF2B5EF4-FFF2-40B4-BE49-F238E27FC236}">
                <a16:creationId xmlns:a16="http://schemas.microsoft.com/office/drawing/2014/main" id="{1BEC381E-FC77-F540-EAAC-6C39C7B3E396}"/>
              </a:ext>
            </a:extLst>
          </p:cNvPr>
          <p:cNvPicPr>
            <a:picLocks noChangeAspect="1"/>
          </p:cNvPicPr>
          <p:nvPr/>
        </p:nvPicPr>
        <p:blipFill>
          <a:blip r:embed="rId11"/>
          <a:stretch>
            <a:fillRect/>
          </a:stretch>
        </p:blipFill>
        <p:spPr>
          <a:xfrm>
            <a:off x="583879" y="2610678"/>
            <a:ext cx="594124" cy="261054"/>
          </a:xfrm>
          <a:prstGeom prst="rect">
            <a:avLst/>
          </a:prstGeom>
        </p:spPr>
      </p:pic>
      <p:pic>
        <p:nvPicPr>
          <p:cNvPr id="29" name="Picture 28">
            <a:extLst>
              <a:ext uri="{FF2B5EF4-FFF2-40B4-BE49-F238E27FC236}">
                <a16:creationId xmlns:a16="http://schemas.microsoft.com/office/drawing/2014/main" id="{6773C6CC-D9E9-6AAE-1797-EEA9C2FBEEF1}"/>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Lst>
          </a:blip>
          <a:stretch>
            <a:fillRect/>
          </a:stretch>
        </p:blipFill>
        <p:spPr>
          <a:xfrm>
            <a:off x="520267" y="3254777"/>
            <a:ext cx="930028" cy="187279"/>
          </a:xfrm>
          <a:prstGeom prst="rect">
            <a:avLst/>
          </a:prstGeom>
        </p:spPr>
      </p:pic>
      <p:pic>
        <p:nvPicPr>
          <p:cNvPr id="30" name="Picture 29">
            <a:extLst>
              <a:ext uri="{FF2B5EF4-FFF2-40B4-BE49-F238E27FC236}">
                <a16:creationId xmlns:a16="http://schemas.microsoft.com/office/drawing/2014/main" id="{AC0639C5-2BE7-63A8-1ED2-7774D0E10D39}"/>
              </a:ext>
            </a:extLst>
          </p:cNvPr>
          <p:cNvPicPr>
            <a:picLocks noChangeAspect="1"/>
          </p:cNvPicPr>
          <p:nvPr/>
        </p:nvPicPr>
        <p:blipFill>
          <a:blip r:embed="rId14"/>
          <a:stretch>
            <a:fillRect/>
          </a:stretch>
        </p:blipFill>
        <p:spPr>
          <a:xfrm>
            <a:off x="567185" y="3919345"/>
            <a:ext cx="709459" cy="142670"/>
          </a:xfrm>
          <a:prstGeom prst="rect">
            <a:avLst/>
          </a:prstGeom>
        </p:spPr>
      </p:pic>
      <p:pic>
        <p:nvPicPr>
          <p:cNvPr id="31" name="Picture 30">
            <a:extLst>
              <a:ext uri="{FF2B5EF4-FFF2-40B4-BE49-F238E27FC236}">
                <a16:creationId xmlns:a16="http://schemas.microsoft.com/office/drawing/2014/main" id="{B954A730-6D38-95FC-E1C0-028A50851379}"/>
              </a:ext>
            </a:extLst>
          </p:cNvPr>
          <p:cNvPicPr>
            <a:picLocks noChangeAspect="1"/>
          </p:cNvPicPr>
          <p:nvPr/>
        </p:nvPicPr>
        <p:blipFill>
          <a:blip r:embed="rId15"/>
          <a:stretch>
            <a:fillRect/>
          </a:stretch>
        </p:blipFill>
        <p:spPr>
          <a:xfrm>
            <a:off x="529739" y="4508130"/>
            <a:ext cx="695268" cy="226810"/>
          </a:xfrm>
          <a:prstGeom prst="rect">
            <a:avLst/>
          </a:prstGeom>
        </p:spPr>
      </p:pic>
      <p:pic>
        <p:nvPicPr>
          <p:cNvPr id="32" name="Picture 31">
            <a:extLst>
              <a:ext uri="{FF2B5EF4-FFF2-40B4-BE49-F238E27FC236}">
                <a16:creationId xmlns:a16="http://schemas.microsoft.com/office/drawing/2014/main" id="{04AD9106-EA2D-585F-01DA-1E3AA78A72F4}"/>
              </a:ext>
            </a:extLst>
          </p:cNvPr>
          <p:cNvPicPr>
            <a:picLocks noChangeAspect="1"/>
          </p:cNvPicPr>
          <p:nvPr/>
        </p:nvPicPr>
        <p:blipFill>
          <a:blip r:embed="rId16"/>
          <a:stretch>
            <a:fillRect/>
          </a:stretch>
        </p:blipFill>
        <p:spPr>
          <a:xfrm>
            <a:off x="530871" y="5158396"/>
            <a:ext cx="731554" cy="202637"/>
          </a:xfrm>
          <a:prstGeom prst="rect">
            <a:avLst/>
          </a:prstGeom>
        </p:spPr>
      </p:pic>
      <p:sp>
        <p:nvSpPr>
          <p:cNvPr id="3" name="TextBox 2">
            <a:extLst>
              <a:ext uri="{FF2B5EF4-FFF2-40B4-BE49-F238E27FC236}">
                <a16:creationId xmlns:a16="http://schemas.microsoft.com/office/drawing/2014/main" id="{46036E27-FF68-FAD3-2A18-C3C00EB5D45E}"/>
              </a:ext>
            </a:extLst>
          </p:cNvPr>
          <p:cNvSpPr txBox="1"/>
          <p:nvPr/>
        </p:nvSpPr>
        <p:spPr>
          <a:xfrm>
            <a:off x="840756" y="6145158"/>
            <a:ext cx="3159457" cy="646331"/>
          </a:xfrm>
          <a:prstGeom prst="rect">
            <a:avLst/>
          </a:prstGeom>
          <a:noFill/>
        </p:spPr>
        <p:txBody>
          <a:bodyPr wrap="square" rtlCol="0">
            <a:spAutoFit/>
          </a:bodyPr>
          <a:lstStyle/>
          <a:p>
            <a:pPr algn="ctr"/>
            <a:r>
              <a:rPr lang="en-US"/>
              <a:t>* All of the above competitors are part of the Demant Group</a:t>
            </a:r>
            <a:endParaRPr lang="en-DK"/>
          </a:p>
        </p:txBody>
      </p:sp>
    </p:spTree>
    <p:extLst>
      <p:ext uri="{BB962C8B-B14F-4D97-AF65-F5344CB8AC3E}">
        <p14:creationId xmlns:p14="http://schemas.microsoft.com/office/powerpoint/2010/main" val="3500256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90CA6-7FBF-7304-8824-36DE8E66B038}"/>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7D67A3E-FA34-883E-1B2B-6F9F7A1AD2BE}"/>
              </a:ext>
            </a:extLst>
          </p:cNvPr>
          <p:cNvSpPr>
            <a:spLocks noGrp="1"/>
          </p:cNvSpPr>
          <p:nvPr>
            <p:ph type="body" sz="quarter" idx="15"/>
          </p:nvPr>
        </p:nvSpPr>
        <p:spPr/>
        <p:txBody>
          <a:bodyPr/>
          <a:lstStyle/>
          <a:p>
            <a:r>
              <a:rPr lang="en-US"/>
              <a:t>Product Introduction</a:t>
            </a:r>
          </a:p>
        </p:txBody>
      </p:sp>
      <p:sp>
        <p:nvSpPr>
          <p:cNvPr id="4" name="Content Placeholder 2">
            <a:extLst>
              <a:ext uri="{FF2B5EF4-FFF2-40B4-BE49-F238E27FC236}">
                <a16:creationId xmlns:a16="http://schemas.microsoft.com/office/drawing/2014/main" id="{9491A9B6-6714-78C5-6262-A090188DA225}"/>
              </a:ext>
            </a:extLst>
          </p:cNvPr>
          <p:cNvSpPr txBox="1">
            <a:spLocks/>
          </p:cNvSpPr>
          <p:nvPr/>
        </p:nvSpPr>
        <p:spPr>
          <a:xfrm>
            <a:off x="346276" y="1516968"/>
            <a:ext cx="10515600" cy="2127380"/>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Proposed product name: </a:t>
            </a:r>
            <a:r>
              <a:rPr lang="en-US" sz="2000" b="1" dirty="0"/>
              <a:t>Aeris</a:t>
            </a:r>
            <a:endParaRPr lang="en-US" sz="2000" b="1" dirty="0">
              <a:ea typeface="Calibri"/>
              <a:cs typeface="Calibri"/>
            </a:endParaRPr>
          </a:p>
          <a:p>
            <a:r>
              <a:rPr lang="en-US" sz="2000" dirty="0"/>
              <a:t>Value proposition:</a:t>
            </a:r>
          </a:p>
          <a:p>
            <a:pPr marL="457200" lvl="1" indent="0">
              <a:buNone/>
            </a:pPr>
            <a:r>
              <a:rPr lang="en-US" sz="2000" dirty="0"/>
              <a:t>Aeris redefines tympanometry through the perfect balance of lightness, and speed. As the </a:t>
            </a:r>
            <a:r>
              <a:rPr lang="en-US" sz="2000" b="1" dirty="0"/>
              <a:t>smallest </a:t>
            </a:r>
            <a:r>
              <a:rPr lang="en-US" sz="2000" dirty="0"/>
              <a:t>and</a:t>
            </a:r>
            <a:r>
              <a:rPr lang="en-US" sz="2000" b="1" dirty="0"/>
              <a:t> lightest device in its class</a:t>
            </a:r>
            <a:r>
              <a:rPr lang="en-US" sz="2000" dirty="0"/>
              <a:t>, it enables effortless, rapid screening wherever care is needed. Powered by a </a:t>
            </a:r>
            <a:r>
              <a:rPr lang="en-US" sz="2000" b="1" dirty="0"/>
              <a:t>patented tympanometry </a:t>
            </a:r>
            <a:r>
              <a:rPr lang="en-US" sz="2000" dirty="0"/>
              <a:t>process and the </a:t>
            </a:r>
            <a:r>
              <a:rPr lang="en-US" sz="2000" b="1" dirty="0"/>
              <a:t>fastest sweep available</a:t>
            </a:r>
            <a:r>
              <a:rPr lang="en-US" sz="2000" dirty="0"/>
              <a:t>, Aeris delivers accurate results in seconds—bringing clarity and confidence to every assessment.</a:t>
            </a:r>
            <a:endParaRPr lang="en-US" sz="2000" dirty="0">
              <a:ea typeface="Calibri"/>
              <a:cs typeface="Calibri"/>
            </a:endParaRPr>
          </a:p>
        </p:txBody>
      </p:sp>
      <p:sp>
        <p:nvSpPr>
          <p:cNvPr id="9" name="TextBox 8">
            <a:extLst>
              <a:ext uri="{FF2B5EF4-FFF2-40B4-BE49-F238E27FC236}">
                <a16:creationId xmlns:a16="http://schemas.microsoft.com/office/drawing/2014/main" id="{E5C56972-6C35-8680-4A3D-F25408BBD7CF}"/>
              </a:ext>
            </a:extLst>
          </p:cNvPr>
          <p:cNvSpPr txBox="1"/>
          <p:nvPr/>
        </p:nvSpPr>
        <p:spPr>
          <a:xfrm>
            <a:off x="642731" y="3882886"/>
            <a:ext cx="2723321" cy="2585323"/>
          </a:xfrm>
          <a:prstGeom prst="rect">
            <a:avLst/>
          </a:prstGeom>
          <a:noFill/>
          <a:ln w="22225">
            <a:solidFill>
              <a:srgbClr val="473089"/>
            </a:solidFill>
          </a:ln>
        </p:spPr>
        <p:txBody>
          <a:bodyPr wrap="square" lIns="91440" tIns="45720" rIns="91440" bIns="45720" rtlCol="0" anchor="t">
            <a:spAutoFit/>
          </a:bodyPr>
          <a:lstStyle/>
          <a:p>
            <a:pPr marL="285750" indent="-285750">
              <a:buFont typeface="Arial" panose="020B0604020202020204" pitchFamily="34" charset="0"/>
              <a:buChar char="•"/>
            </a:pPr>
            <a:r>
              <a:rPr lang="en-US" dirty="0"/>
              <a:t>Smallest device </a:t>
            </a:r>
            <a:r>
              <a:rPr lang="en-US" i="1" dirty="0">
                <a:solidFill>
                  <a:srgbClr val="00B0F0"/>
                </a:solidFill>
              </a:rPr>
              <a:t>(21x3,5x3,2cm)</a:t>
            </a:r>
            <a:endParaRPr lang="en-US" i="1" dirty="0">
              <a:solidFill>
                <a:srgbClr val="00B0F0"/>
              </a:solidFill>
              <a:ea typeface="Calibri" panose="020F0502020204030204"/>
              <a:cs typeface="Calibri" panose="020F0502020204030204"/>
            </a:endParaRPr>
          </a:p>
          <a:p>
            <a:pPr marL="285750" indent="-285750">
              <a:buFont typeface="Arial" panose="020B0604020202020204" pitchFamily="34" charset="0"/>
              <a:buChar char="•"/>
            </a:pPr>
            <a:r>
              <a:rPr lang="en-US" dirty="0"/>
              <a:t>Lightest device           </a:t>
            </a:r>
            <a:r>
              <a:rPr lang="en-US" i="1" dirty="0">
                <a:solidFill>
                  <a:srgbClr val="00B0F0"/>
                </a:solidFill>
              </a:rPr>
              <a:t>(160 g)</a:t>
            </a:r>
            <a:endParaRPr lang="en-US" dirty="0"/>
          </a:p>
          <a:p>
            <a:pPr marL="285750" indent="-285750">
              <a:buFont typeface="Arial" panose="020B0604020202020204" pitchFamily="34" charset="0"/>
              <a:buChar char="•"/>
            </a:pPr>
            <a:r>
              <a:rPr lang="en-US" dirty="0"/>
              <a:t>Patented technology </a:t>
            </a:r>
            <a:r>
              <a:rPr lang="en-US" i="1" dirty="0">
                <a:solidFill>
                  <a:srgbClr val="00B0F0"/>
                </a:solidFill>
              </a:rPr>
              <a:t>(pump + </a:t>
            </a:r>
            <a:r>
              <a:rPr lang="en-US" i="1" dirty="0" err="1">
                <a:solidFill>
                  <a:srgbClr val="00B0F0"/>
                </a:solidFill>
              </a:rPr>
              <a:t>tymp</a:t>
            </a:r>
            <a:r>
              <a:rPr lang="en-US" i="1" dirty="0">
                <a:solidFill>
                  <a:srgbClr val="00B0F0"/>
                </a:solidFill>
              </a:rPr>
              <a:t> engine)</a:t>
            </a:r>
            <a:endParaRPr lang="en-US" dirty="0"/>
          </a:p>
          <a:p>
            <a:pPr marL="285750" indent="-285750">
              <a:buFont typeface="Arial" panose="020B0604020202020204" pitchFamily="34" charset="0"/>
              <a:buChar char="•"/>
            </a:pPr>
            <a:r>
              <a:rPr lang="en-US" dirty="0"/>
              <a:t>Fastest sweep available </a:t>
            </a:r>
            <a:r>
              <a:rPr lang="en-US" i="1" dirty="0">
                <a:solidFill>
                  <a:srgbClr val="00B0F0"/>
                </a:solidFill>
              </a:rPr>
              <a:t>(600 </a:t>
            </a:r>
            <a:r>
              <a:rPr lang="en-US" i="1" dirty="0" err="1">
                <a:solidFill>
                  <a:srgbClr val="00B0F0"/>
                </a:solidFill>
              </a:rPr>
              <a:t>daPa</a:t>
            </a:r>
            <a:r>
              <a:rPr lang="en-US" i="1" dirty="0">
                <a:solidFill>
                  <a:srgbClr val="00B0F0"/>
                </a:solidFill>
              </a:rPr>
              <a:t>/sec)</a:t>
            </a:r>
          </a:p>
          <a:p>
            <a:endParaRPr lang="en-DK" dirty="0"/>
          </a:p>
        </p:txBody>
      </p:sp>
      <p:sp>
        <p:nvSpPr>
          <p:cNvPr id="10" name="TextBox 9">
            <a:extLst>
              <a:ext uri="{FF2B5EF4-FFF2-40B4-BE49-F238E27FC236}">
                <a16:creationId xmlns:a16="http://schemas.microsoft.com/office/drawing/2014/main" id="{2D766178-86FF-572E-AB8C-582AD0CF06A7}"/>
              </a:ext>
            </a:extLst>
          </p:cNvPr>
          <p:cNvSpPr txBox="1"/>
          <p:nvPr/>
        </p:nvSpPr>
        <p:spPr>
          <a:xfrm>
            <a:off x="4451128" y="3882885"/>
            <a:ext cx="7290298" cy="2585323"/>
          </a:xfrm>
          <a:prstGeom prst="rect">
            <a:avLst/>
          </a:prstGeom>
          <a:noFill/>
          <a:ln w="22225">
            <a:solidFill>
              <a:srgbClr val="473089"/>
            </a:solidFill>
          </a:ln>
        </p:spPr>
        <p:txBody>
          <a:bodyPr wrap="square" lIns="91440" tIns="45720" rIns="91440" bIns="45720" rtlCol="0" anchor="t">
            <a:spAutoFit/>
          </a:bodyPr>
          <a:lstStyle/>
          <a:p>
            <a:pPr marL="285750" indent="-285750">
              <a:buFont typeface="Arial" panose="020B0604020202020204" pitchFamily="34" charset="0"/>
              <a:buChar char="•"/>
            </a:pPr>
            <a:r>
              <a:rPr lang="en-US"/>
              <a:t>Small size supports portability, storage, ergonomics and one-handed operation for easier stabilization in patient’s ear + achieving probe seal required in busy clinical settings and when chasing children</a:t>
            </a:r>
          </a:p>
          <a:p>
            <a:pPr marL="285750" indent="-285750">
              <a:buFont typeface="Arial" panose="020B0604020202020204" pitchFamily="34" charset="0"/>
              <a:buChar char="•"/>
            </a:pPr>
            <a:r>
              <a:rPr lang="en-US"/>
              <a:t>Low weight supports portability  - especially in high-volume screening such as high turnover clinics and </a:t>
            </a:r>
            <a:r>
              <a:rPr lang="en-US" err="1"/>
              <a:t>Paediatric</a:t>
            </a:r>
            <a:r>
              <a:rPr lang="en-US"/>
              <a:t> Audiology sectors</a:t>
            </a:r>
            <a:endParaRPr lang="en-US">
              <a:ea typeface="Calibri"/>
              <a:cs typeface="Calibri"/>
            </a:endParaRPr>
          </a:p>
          <a:p>
            <a:pPr marL="285750" indent="-285750">
              <a:buFont typeface="Arial" panose="020B0604020202020204" pitchFamily="34" charset="0"/>
              <a:buChar char="•"/>
            </a:pPr>
            <a:r>
              <a:rPr lang="en-US"/>
              <a:t>Patented pump and tymp engine enables device size + provides customers the convenience of quick screening </a:t>
            </a:r>
            <a:endParaRPr lang="en-DK"/>
          </a:p>
          <a:p>
            <a:pPr marL="285750" indent="-285750">
              <a:buFont typeface="Arial" panose="020B0604020202020204" pitchFamily="34" charset="0"/>
              <a:buChar char="•"/>
            </a:pPr>
            <a:r>
              <a:rPr lang="en-US"/>
              <a:t>Fast sweep speeds up exam + helps maintain seal integrity during exam for fewer re-tests – both support higher patient throughput</a:t>
            </a:r>
            <a:endParaRPr lang="en-DK">
              <a:ea typeface="Calibri"/>
              <a:cs typeface="Calibri"/>
            </a:endParaRPr>
          </a:p>
        </p:txBody>
      </p:sp>
      <p:sp>
        <p:nvSpPr>
          <p:cNvPr id="11" name="Arrow: Right 10">
            <a:extLst>
              <a:ext uri="{FF2B5EF4-FFF2-40B4-BE49-F238E27FC236}">
                <a16:creationId xmlns:a16="http://schemas.microsoft.com/office/drawing/2014/main" id="{923C26A3-1435-8612-E0B8-C461124E5B73}"/>
              </a:ext>
            </a:extLst>
          </p:cNvPr>
          <p:cNvSpPr/>
          <p:nvPr/>
        </p:nvSpPr>
        <p:spPr>
          <a:xfrm>
            <a:off x="3519629" y="4946946"/>
            <a:ext cx="777922" cy="457200"/>
          </a:xfrm>
          <a:prstGeom prst="rightArrow">
            <a:avLst/>
          </a:prstGeom>
          <a:solidFill>
            <a:srgbClr val="4730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a:p>
        </p:txBody>
      </p:sp>
    </p:spTree>
    <p:extLst>
      <p:ext uri="{BB962C8B-B14F-4D97-AF65-F5344CB8AC3E}">
        <p14:creationId xmlns:p14="http://schemas.microsoft.com/office/powerpoint/2010/main" val="1064104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09EE4-B390-C8F7-B79C-11A78F113C8C}"/>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A08B71C8-9D31-5F9D-168D-12CBD0F86BBB}"/>
              </a:ext>
            </a:extLst>
          </p:cNvPr>
          <p:cNvSpPr>
            <a:spLocks noGrp="1"/>
          </p:cNvSpPr>
          <p:nvPr>
            <p:ph type="body" sz="quarter" idx="15"/>
          </p:nvPr>
        </p:nvSpPr>
        <p:spPr>
          <a:xfrm>
            <a:off x="562160" y="161638"/>
            <a:ext cx="5202536" cy="578897"/>
          </a:xfrm>
        </p:spPr>
        <p:txBody>
          <a:bodyPr lIns="91440" tIns="45720" rIns="91440" bIns="45720" anchor="b">
            <a:normAutofit/>
          </a:bodyPr>
          <a:lstStyle/>
          <a:p>
            <a:r>
              <a:rPr lang="en-US" sz="2800" b="1" dirty="0">
                <a:latin typeface="Calibri"/>
                <a:ea typeface="Calibri"/>
                <a:cs typeface="Calibri"/>
              </a:rPr>
              <a:t>New Hand-held </a:t>
            </a:r>
            <a:r>
              <a:rPr lang="en-US" sz="2800" b="1" dirty="0" err="1">
                <a:latin typeface="Calibri"/>
                <a:ea typeface="Calibri"/>
                <a:cs typeface="Calibri"/>
              </a:rPr>
              <a:t>Tympanometer</a:t>
            </a:r>
            <a:endParaRPr lang="en-US" sz="2800" b="1" dirty="0">
              <a:latin typeface="Calibri"/>
              <a:ea typeface="Calibri"/>
              <a:cs typeface="Calibri"/>
            </a:endParaRPr>
          </a:p>
        </p:txBody>
      </p:sp>
      <p:sp>
        <p:nvSpPr>
          <p:cNvPr id="5" name="Slide Number Placeholder 4">
            <a:extLst>
              <a:ext uri="{FF2B5EF4-FFF2-40B4-BE49-F238E27FC236}">
                <a16:creationId xmlns:a16="http://schemas.microsoft.com/office/drawing/2014/main" id="{09FC4933-C038-4393-CB39-ABC2DFD1735E}"/>
              </a:ext>
            </a:extLst>
          </p:cNvPr>
          <p:cNvSpPr>
            <a:spLocks noGrp="1"/>
          </p:cNvSpPr>
          <p:nvPr>
            <p:ph type="sldNum" sz="quarter" idx="12"/>
          </p:nvPr>
        </p:nvSpPr>
        <p:spPr/>
        <p:txBody>
          <a:bodyPr/>
          <a:lstStyle/>
          <a:p>
            <a:fld id="{AD560232-2555-46D3-92CF-E12129ED4FD8}" type="slidenum">
              <a:rPr lang="en-US" smtClean="0"/>
              <a:t>4</a:t>
            </a:fld>
            <a:endParaRPr lang="en-US"/>
          </a:p>
        </p:txBody>
      </p:sp>
      <p:pic>
        <p:nvPicPr>
          <p:cNvPr id="11" name="Picture 10">
            <a:extLst>
              <a:ext uri="{FF2B5EF4-FFF2-40B4-BE49-F238E27FC236}">
                <a16:creationId xmlns:a16="http://schemas.microsoft.com/office/drawing/2014/main" id="{707EF8AB-52D2-853E-34FA-BCC19438E7BF}"/>
              </a:ext>
            </a:extLst>
          </p:cNvPr>
          <p:cNvPicPr>
            <a:picLocks noChangeAspect="1"/>
          </p:cNvPicPr>
          <p:nvPr/>
        </p:nvPicPr>
        <p:blipFill>
          <a:blip r:embed="rId3"/>
          <a:srcRect l="17399" t="7391" r="5357" b="-3549"/>
          <a:stretch>
            <a:fillRect/>
          </a:stretch>
        </p:blipFill>
        <p:spPr>
          <a:xfrm>
            <a:off x="9675744" y="3984244"/>
            <a:ext cx="1046580" cy="822273"/>
          </a:xfrm>
          <a:prstGeom prst="rect">
            <a:avLst/>
          </a:prstGeom>
        </p:spPr>
      </p:pic>
      <p:graphicFrame>
        <p:nvGraphicFramePr>
          <p:cNvPr id="7" name="Content Placeholder 6">
            <a:extLst>
              <a:ext uri="{FF2B5EF4-FFF2-40B4-BE49-F238E27FC236}">
                <a16:creationId xmlns:a16="http://schemas.microsoft.com/office/drawing/2014/main" id="{A24D4FA8-91A6-D705-4286-8AA9700BE184}"/>
              </a:ext>
            </a:extLst>
          </p:cNvPr>
          <p:cNvGraphicFramePr>
            <a:graphicFrameLocks/>
          </p:cNvGraphicFramePr>
          <p:nvPr>
            <p:extLst>
              <p:ext uri="{D42A27DB-BD31-4B8C-83A1-F6EECF244321}">
                <p14:modId xmlns:p14="http://schemas.microsoft.com/office/powerpoint/2010/main" val="3380486565"/>
              </p:ext>
            </p:extLst>
          </p:nvPr>
        </p:nvGraphicFramePr>
        <p:xfrm>
          <a:off x="564444" y="1505185"/>
          <a:ext cx="9011454" cy="3984532"/>
        </p:xfrm>
        <a:graphic>
          <a:graphicData uri="http://schemas.openxmlformats.org/drawingml/2006/table">
            <a:tbl>
              <a:tblPr firstRow="1" bandRow="1">
                <a:tableStyleId>{5C22544A-7EE6-4342-B048-85BDC9FD1C3A}</a:tableStyleId>
              </a:tblPr>
              <a:tblGrid>
                <a:gridCol w="1315527">
                  <a:extLst>
                    <a:ext uri="{9D8B030D-6E8A-4147-A177-3AD203B41FA5}">
                      <a16:colId xmlns:a16="http://schemas.microsoft.com/office/drawing/2014/main" val="1563211463"/>
                    </a:ext>
                  </a:extLst>
                </a:gridCol>
                <a:gridCol w="2054100">
                  <a:extLst>
                    <a:ext uri="{9D8B030D-6E8A-4147-A177-3AD203B41FA5}">
                      <a16:colId xmlns:a16="http://schemas.microsoft.com/office/drawing/2014/main" val="2380016077"/>
                    </a:ext>
                  </a:extLst>
                </a:gridCol>
                <a:gridCol w="1362001">
                  <a:extLst>
                    <a:ext uri="{9D8B030D-6E8A-4147-A177-3AD203B41FA5}">
                      <a16:colId xmlns:a16="http://schemas.microsoft.com/office/drawing/2014/main" val="3905420159"/>
                    </a:ext>
                  </a:extLst>
                </a:gridCol>
                <a:gridCol w="2420081">
                  <a:extLst>
                    <a:ext uri="{9D8B030D-6E8A-4147-A177-3AD203B41FA5}">
                      <a16:colId xmlns:a16="http://schemas.microsoft.com/office/drawing/2014/main" val="2567460865"/>
                    </a:ext>
                  </a:extLst>
                </a:gridCol>
                <a:gridCol w="1859745">
                  <a:extLst>
                    <a:ext uri="{9D8B030D-6E8A-4147-A177-3AD203B41FA5}">
                      <a16:colId xmlns:a16="http://schemas.microsoft.com/office/drawing/2014/main" val="459378595"/>
                    </a:ext>
                  </a:extLst>
                </a:gridCol>
              </a:tblGrid>
              <a:tr h="548207">
                <a:tc>
                  <a:txBody>
                    <a:bodyPr/>
                    <a:lstStyle/>
                    <a:p>
                      <a:r>
                        <a:rPr lang="en-GB" sz="1400"/>
                        <a:t>Device and Capability</a:t>
                      </a:r>
                    </a:p>
                  </a:txBody>
                  <a:tcPr/>
                </a:tc>
                <a:tc>
                  <a:txBody>
                    <a:bodyPr/>
                    <a:lstStyle/>
                    <a:p>
                      <a:r>
                        <a:rPr lang="en-GB" sz="1400"/>
                        <a:t>Customer Segmentation</a:t>
                      </a:r>
                    </a:p>
                  </a:txBody>
                  <a:tcPr/>
                </a:tc>
                <a:tc>
                  <a:txBody>
                    <a:bodyPr/>
                    <a:lstStyle/>
                    <a:p>
                      <a:r>
                        <a:rPr lang="en-GB" sz="1400"/>
                        <a:t>Price/value positioning</a:t>
                      </a:r>
                    </a:p>
                  </a:txBody>
                  <a:tcPr/>
                </a:tc>
                <a:tc>
                  <a:txBody>
                    <a:bodyPr/>
                    <a:lstStyle/>
                    <a:p>
                      <a:r>
                        <a:rPr lang="en-GB" sz="1400"/>
                        <a:t>Feature Set</a:t>
                      </a:r>
                    </a:p>
                  </a:txBody>
                  <a:tcPr/>
                </a:tc>
                <a:tc>
                  <a:txBody>
                    <a:bodyPr/>
                    <a:lstStyle/>
                    <a:p>
                      <a:pPr lvl="0">
                        <a:buNone/>
                      </a:pPr>
                      <a:r>
                        <a:rPr lang="en-GB" sz="1400"/>
                        <a:t>Adjacency Products</a:t>
                      </a:r>
                    </a:p>
                  </a:txBody>
                  <a:tcPr/>
                </a:tc>
                <a:extLst>
                  <a:ext uri="{0D108BD9-81ED-4DB2-BD59-A6C34878D82A}">
                    <a16:rowId xmlns:a16="http://schemas.microsoft.com/office/drawing/2014/main" val="255637365"/>
                  </a:ext>
                </a:extLst>
              </a:tr>
              <a:tr h="1751592">
                <a:tc>
                  <a:txBody>
                    <a:bodyPr/>
                    <a:lstStyle/>
                    <a:p>
                      <a:pPr lvl="0">
                        <a:buNone/>
                      </a:pPr>
                      <a:endParaRPr lang="en-GB" sz="1400" b="1" i="0" u="none" strike="noStrike" noProof="0" dirty="0">
                        <a:solidFill>
                          <a:srgbClr val="5C5149"/>
                        </a:solidFill>
                        <a:latin typeface="Calibri"/>
                        <a:ea typeface="Calibri"/>
                        <a:cs typeface="Calibri"/>
                      </a:endParaRPr>
                    </a:p>
                    <a:p>
                      <a:pPr lvl="0">
                        <a:buNone/>
                      </a:pPr>
                      <a:r>
                        <a:rPr lang="en-GB" sz="1400" b="1" i="0" u="none" strike="noStrike" noProof="0" dirty="0">
                          <a:solidFill>
                            <a:srgbClr val="5C5149"/>
                          </a:solidFill>
                          <a:latin typeface="Calibri"/>
                          <a:ea typeface="Calibri"/>
                          <a:cs typeface="Calibri"/>
                        </a:rPr>
                        <a:t>Aeris</a:t>
                      </a:r>
                      <a:endParaRPr lang="en-US" sz="1400" dirty="0"/>
                    </a:p>
                  </a:txBody>
                  <a:tcPr/>
                </a:tc>
                <a:tc>
                  <a:txBody>
                    <a:bodyPr/>
                    <a:lstStyle/>
                    <a:p>
                      <a:pPr marL="285750" lvl="0" indent="-285750" algn="l">
                        <a:lnSpc>
                          <a:spcPct val="100000"/>
                        </a:lnSpc>
                        <a:spcBef>
                          <a:spcPts val="0"/>
                        </a:spcBef>
                        <a:spcAft>
                          <a:spcPts val="0"/>
                        </a:spcAft>
                        <a:buFont typeface="Arial"/>
                        <a:buChar char="•"/>
                      </a:pPr>
                      <a:r>
                        <a:rPr lang="en-US" sz="1400" b="1" i="0" u="none" strike="noStrike" noProof="0">
                          <a:solidFill>
                            <a:srgbClr val="5C5149"/>
                          </a:solidFill>
                          <a:latin typeface="Calibri"/>
                          <a:ea typeface="Calibri"/>
                          <a:cs typeface="Calibri"/>
                        </a:rPr>
                        <a:t>Hearing Dispensing retail chains</a:t>
                      </a:r>
                      <a:endParaRPr lang="en-GB" sz="1400" b="1" i="0" u="none" strike="noStrike" noProof="0">
                        <a:solidFill>
                          <a:srgbClr val="000000"/>
                        </a:solidFill>
                        <a:latin typeface="Calibri"/>
                        <a:ea typeface="Calibri"/>
                        <a:cs typeface="Calibri"/>
                      </a:endParaRPr>
                    </a:p>
                    <a:p>
                      <a:pPr marL="285750" lvl="0" indent="-285750" algn="l">
                        <a:lnSpc>
                          <a:spcPct val="100000"/>
                        </a:lnSpc>
                        <a:spcBef>
                          <a:spcPts val="0"/>
                        </a:spcBef>
                        <a:spcAft>
                          <a:spcPts val="0"/>
                        </a:spcAft>
                        <a:buFont typeface="Arial"/>
                        <a:buChar char="•"/>
                      </a:pPr>
                      <a:r>
                        <a:rPr lang="en-US" sz="1400" b="0" i="0" u="none" strike="noStrike" noProof="0">
                          <a:solidFill>
                            <a:srgbClr val="5C5149"/>
                          </a:solidFill>
                          <a:latin typeface="Calibri"/>
                          <a:ea typeface="Calibri"/>
                          <a:cs typeface="Calibri"/>
                        </a:rPr>
                        <a:t>Mom and Pop Shops</a:t>
                      </a:r>
                    </a:p>
                    <a:p>
                      <a:pPr marL="285750" lvl="0" indent="-285750" algn="l">
                        <a:lnSpc>
                          <a:spcPct val="100000"/>
                        </a:lnSpc>
                        <a:spcBef>
                          <a:spcPts val="0"/>
                        </a:spcBef>
                        <a:spcAft>
                          <a:spcPts val="0"/>
                        </a:spcAft>
                        <a:buFont typeface="Arial"/>
                        <a:buChar char="•"/>
                      </a:pPr>
                      <a:r>
                        <a:rPr lang="en-US" sz="1400" b="1" i="0" u="none" strike="noStrike" noProof="0">
                          <a:solidFill>
                            <a:srgbClr val="5C5149"/>
                          </a:solidFill>
                          <a:latin typeface="Calibri"/>
                          <a:ea typeface="Calibri"/>
                          <a:cs typeface="Calibri"/>
                        </a:rPr>
                        <a:t>ENT </a:t>
                      </a:r>
                      <a:r>
                        <a:rPr lang="en-US" sz="1400" b="0" i="0" u="none" strike="noStrike" noProof="0">
                          <a:solidFill>
                            <a:srgbClr val="5C5149"/>
                          </a:solidFill>
                          <a:latin typeface="Calibri"/>
                          <a:ea typeface="Calibri"/>
                          <a:cs typeface="Calibri"/>
                        </a:rPr>
                        <a:t>departments </a:t>
                      </a:r>
                      <a:endParaRPr lang="en-US"/>
                    </a:p>
                  </a:txBody>
                  <a:tcPr/>
                </a:tc>
                <a:tc>
                  <a:txBody>
                    <a:bodyPr/>
                    <a:lstStyle/>
                    <a:p>
                      <a:pPr lvl="0">
                        <a:buNone/>
                      </a:pPr>
                      <a:r>
                        <a:rPr lang="en-US" sz="1400" b="1" i="0" u="none" strike="noStrike" noProof="0">
                          <a:solidFill>
                            <a:srgbClr val="5C5149"/>
                          </a:solidFill>
                          <a:latin typeface="Calibri"/>
                          <a:ea typeface="Calibri"/>
                          <a:cs typeface="Calibri"/>
                        </a:rPr>
                        <a:t>Low-Mid</a:t>
                      </a:r>
                    </a:p>
                  </a:txBody>
                  <a:tcPr/>
                </a:tc>
                <a:tc>
                  <a:txBody>
                    <a:bodyPr/>
                    <a:lstStyle/>
                    <a:p>
                      <a:pPr marL="342900" lvl="0" indent="-342900">
                        <a:buFont typeface="Arial"/>
                        <a:buChar char="•"/>
                      </a:pPr>
                      <a:r>
                        <a:rPr lang="en-US" sz="1400" b="1" i="0" u="none" strike="noStrike" noProof="0">
                          <a:solidFill>
                            <a:srgbClr val="5C5149"/>
                          </a:solidFill>
                          <a:latin typeface="Calibri"/>
                          <a:ea typeface="Calibri"/>
                          <a:cs typeface="Calibri"/>
                        </a:rPr>
                        <a:t>Compact with low foot-print light and portable</a:t>
                      </a:r>
                      <a:r>
                        <a:rPr lang="en-US" sz="1400" b="0" i="0" u="none" strike="noStrike" noProof="0">
                          <a:solidFill>
                            <a:srgbClr val="5C5149"/>
                          </a:solidFill>
                          <a:latin typeface="Calibri"/>
                          <a:ea typeface="Calibri"/>
                          <a:cs typeface="Calibri"/>
                        </a:rPr>
                        <a:t> </a:t>
                      </a:r>
                      <a:endParaRPr lang="en-US"/>
                    </a:p>
                    <a:p>
                      <a:pPr marL="342900" lvl="0" indent="-342900">
                        <a:buFont typeface="Arial"/>
                        <a:buChar char="•"/>
                      </a:pPr>
                      <a:r>
                        <a:rPr lang="en-US" sz="1400" b="0" i="0" u="none" strike="noStrike" noProof="0">
                          <a:solidFill>
                            <a:srgbClr val="5C5149"/>
                          </a:solidFill>
                          <a:latin typeface="Calibri"/>
                          <a:ea typeface="Calibri"/>
                          <a:cs typeface="Calibri"/>
                        </a:rPr>
                        <a:t>ease of use with non-compliant patients</a:t>
                      </a:r>
                    </a:p>
                    <a:p>
                      <a:pPr marL="342900" lvl="0" indent="-342900">
                        <a:buFont typeface="Arial"/>
                        <a:buChar char="•"/>
                      </a:pPr>
                      <a:r>
                        <a:rPr lang="en-US" sz="1400" b="1" i="0" u="none" strike="noStrike" noProof="0">
                          <a:solidFill>
                            <a:srgbClr val="5C5149"/>
                          </a:solidFill>
                          <a:latin typeface="Calibri"/>
                          <a:ea typeface="Calibri"/>
                          <a:cs typeface="Calibri"/>
                        </a:rPr>
                        <a:t>quick-usage</a:t>
                      </a:r>
                      <a:endParaRPr lang="en-US" b="1"/>
                    </a:p>
                    <a:p>
                      <a:pPr marL="342900" lvl="0" indent="-342900">
                        <a:buFont typeface="Arial"/>
                        <a:buChar char="•"/>
                      </a:pPr>
                      <a:r>
                        <a:rPr lang="en-US" sz="1400" b="0" i="0" u="none" strike="noStrike" noProof="0">
                          <a:solidFill>
                            <a:srgbClr val="5C5149"/>
                          </a:solidFill>
                          <a:latin typeface="Calibri"/>
                          <a:ea typeface="Calibri"/>
                          <a:cs typeface="Calibri"/>
                        </a:rPr>
                        <a:t>affordable</a:t>
                      </a:r>
                    </a:p>
                  </a:txBody>
                  <a:tcPr/>
                </a:tc>
                <a:tc>
                  <a:txBody>
                    <a:bodyPr/>
                    <a:lstStyle/>
                    <a:p>
                      <a:pPr lvl="0">
                        <a:buNone/>
                      </a:pPr>
                      <a:r>
                        <a:rPr lang="en-GB" sz="1400"/>
                        <a:t>Otocam </a:t>
                      </a:r>
                    </a:p>
                    <a:p>
                      <a:pPr lvl="0">
                        <a:buNone/>
                      </a:pPr>
                      <a:r>
                        <a:rPr lang="en-GB" sz="1400" b="1"/>
                        <a:t>Measure Aud</a:t>
                      </a:r>
                    </a:p>
                    <a:p>
                      <a:pPr lvl="0">
                        <a:buNone/>
                      </a:pPr>
                      <a:r>
                        <a:rPr lang="en-GB" sz="1400" b="1"/>
                        <a:t>Measure Fitting </a:t>
                      </a:r>
                    </a:p>
                    <a:p>
                      <a:pPr lvl="0">
                        <a:buNone/>
                      </a:pPr>
                      <a:r>
                        <a:rPr lang="en-GB" sz="1400"/>
                        <a:t>Consumables </a:t>
                      </a:r>
                    </a:p>
                    <a:p>
                      <a:pPr lvl="0">
                        <a:buNone/>
                      </a:pPr>
                      <a:r>
                        <a:rPr lang="en-GB" sz="1400"/>
                        <a:t>Service</a:t>
                      </a:r>
                    </a:p>
                    <a:p>
                      <a:pPr lvl="0">
                        <a:buNone/>
                      </a:pPr>
                      <a:endParaRPr lang="en-GB" sz="1400"/>
                    </a:p>
                  </a:txBody>
                  <a:tcPr/>
                </a:tc>
                <a:extLst>
                  <a:ext uri="{0D108BD9-81ED-4DB2-BD59-A6C34878D82A}">
                    <a16:rowId xmlns:a16="http://schemas.microsoft.com/office/drawing/2014/main" val="1200779315"/>
                  </a:ext>
                </a:extLst>
              </a:tr>
              <a:tr h="1684733">
                <a:tc>
                  <a:txBody>
                    <a:bodyPr/>
                    <a:lstStyle/>
                    <a:p>
                      <a:endParaRPr lang="en-GB" sz="1400" b="1" dirty="0"/>
                    </a:p>
                    <a:p>
                      <a:pPr lvl="0">
                        <a:buNone/>
                      </a:pPr>
                      <a:r>
                        <a:rPr lang="en-GB" sz="1400" b="1" dirty="0"/>
                        <a:t>Zodiac </a:t>
                      </a:r>
                    </a:p>
                  </a:txBody>
                  <a:tcPr/>
                </a:tc>
                <a:tc>
                  <a:txBody>
                    <a:bodyPr/>
                    <a:lstStyle/>
                    <a:p>
                      <a:pPr marL="285750" lvl="0" indent="-285750">
                        <a:buFont typeface="Arial"/>
                        <a:buChar char="•"/>
                      </a:pPr>
                      <a:r>
                        <a:rPr lang="en-US" sz="1400" b="1" i="0" u="none" strike="noStrike" noProof="0">
                          <a:solidFill>
                            <a:srgbClr val="5C5149"/>
                          </a:solidFill>
                          <a:latin typeface="Calibri"/>
                          <a:ea typeface="Calibri"/>
                          <a:cs typeface="Calibri"/>
                        </a:rPr>
                        <a:t>Audiologist</a:t>
                      </a:r>
                      <a:r>
                        <a:rPr lang="en-US" sz="1400" b="0" i="0" u="none" strike="noStrike" noProof="0">
                          <a:solidFill>
                            <a:srgbClr val="5C5149"/>
                          </a:solidFill>
                          <a:latin typeface="Calibri"/>
                          <a:ea typeface="Calibri"/>
                          <a:cs typeface="Calibri"/>
                        </a:rPr>
                        <a:t> </a:t>
                      </a:r>
                    </a:p>
                    <a:p>
                      <a:pPr marL="285750" lvl="0" indent="-285750">
                        <a:buFont typeface="Arial"/>
                        <a:buChar char="•"/>
                      </a:pPr>
                      <a:r>
                        <a:rPr lang="en-US" sz="1400" b="1" i="0" u="none" strike="noStrike" noProof="0">
                          <a:solidFill>
                            <a:srgbClr val="5C5149"/>
                          </a:solidFill>
                          <a:latin typeface="Calibri"/>
                          <a:ea typeface="Calibri"/>
                          <a:cs typeface="Calibri"/>
                        </a:rPr>
                        <a:t>Hospital based</a:t>
                      </a:r>
                      <a:r>
                        <a:rPr lang="en-US" sz="1400" b="0" i="0" u="none" strike="noStrike" noProof="0">
                          <a:solidFill>
                            <a:srgbClr val="5C5149"/>
                          </a:solidFill>
                          <a:latin typeface="Calibri"/>
                          <a:ea typeface="Calibri"/>
                          <a:cs typeface="Calibri"/>
                        </a:rPr>
                        <a:t> departments- VA/ NHS </a:t>
                      </a:r>
                      <a:endParaRPr lang="en-GB" sz="1400"/>
                    </a:p>
                    <a:p>
                      <a:pPr marL="285750" lvl="0" indent="-285750">
                        <a:buFont typeface="Arial"/>
                        <a:buChar char="•"/>
                      </a:pPr>
                      <a:r>
                        <a:rPr lang="en-US" sz="1400" b="0" i="0" u="none" strike="noStrike" noProof="0">
                          <a:solidFill>
                            <a:srgbClr val="5C5149"/>
                          </a:solidFill>
                          <a:latin typeface="Calibri"/>
                          <a:ea typeface="Calibri"/>
                          <a:cs typeface="Calibri"/>
                        </a:rPr>
                        <a:t>Specialised clinics</a:t>
                      </a:r>
                      <a:endParaRPr lang="en-GB" sz="1400"/>
                    </a:p>
                    <a:p>
                      <a:pPr lvl="0">
                        <a:buNone/>
                      </a:pPr>
                      <a:endParaRPr lang="en-GB" sz="1400" b="1" i="0" u="none" strike="noStrike" noProof="0">
                        <a:solidFill>
                          <a:srgbClr val="5C5149"/>
                        </a:solidFill>
                        <a:latin typeface="Calibri"/>
                        <a:ea typeface="Calibri"/>
                        <a:cs typeface="Calibri"/>
                      </a:endParaRPr>
                    </a:p>
                  </a:txBody>
                  <a:tcPr/>
                </a:tc>
                <a:tc>
                  <a:txBody>
                    <a:bodyPr/>
                    <a:lstStyle/>
                    <a:p>
                      <a:pPr lvl="0">
                        <a:buNone/>
                      </a:pPr>
                      <a:r>
                        <a:rPr lang="en-GB" sz="1400" b="1" i="0" u="none" strike="noStrike" noProof="0">
                          <a:solidFill>
                            <a:srgbClr val="5C5149"/>
                          </a:solidFill>
                          <a:latin typeface="Calibri"/>
                          <a:ea typeface="Calibri"/>
                          <a:cs typeface="Calibri"/>
                        </a:rPr>
                        <a:t>Mid-High</a:t>
                      </a:r>
                    </a:p>
                  </a:txBody>
                  <a:tcPr/>
                </a:tc>
                <a:tc>
                  <a:txBody>
                    <a:bodyPr/>
                    <a:lstStyle/>
                    <a:p>
                      <a:pPr marL="285750" lvl="0" indent="-285750">
                        <a:buFont typeface="Arial"/>
                        <a:buChar char="•"/>
                      </a:pPr>
                      <a:r>
                        <a:rPr lang="en-GB" sz="1400" b="1" i="0" u="none" strike="noStrike" noProof="0">
                          <a:solidFill>
                            <a:srgbClr val="5C5149"/>
                          </a:solidFill>
                          <a:latin typeface="Calibri"/>
                          <a:ea typeface="Calibri"/>
                          <a:cs typeface="Calibri"/>
                        </a:rPr>
                        <a:t>Dedicated test space</a:t>
                      </a:r>
                      <a:endParaRPr lang="en-US" b="1"/>
                    </a:p>
                    <a:p>
                      <a:pPr marL="285750" lvl="0" indent="-285750">
                        <a:buFont typeface="Arial"/>
                        <a:buChar char="•"/>
                      </a:pPr>
                      <a:r>
                        <a:rPr lang="en-GB" sz="1400" b="0" i="0" u="none" strike="noStrike" noProof="0">
                          <a:solidFill>
                            <a:srgbClr val="5C5149"/>
                          </a:solidFill>
                          <a:latin typeface="Calibri"/>
                          <a:ea typeface="Calibri"/>
                          <a:cs typeface="Calibri"/>
                        </a:rPr>
                        <a:t>User configurable</a:t>
                      </a:r>
                    </a:p>
                    <a:p>
                      <a:pPr marL="285750" lvl="0" indent="-285750">
                        <a:buFont typeface="Arial"/>
                        <a:buChar char="•"/>
                      </a:pPr>
                      <a:r>
                        <a:rPr lang="en-GB" sz="1400" b="1" i="0" u="none" strike="noStrike" noProof="0">
                          <a:solidFill>
                            <a:srgbClr val="5C5149"/>
                          </a:solidFill>
                          <a:latin typeface="Calibri"/>
                          <a:ea typeface="Calibri"/>
                          <a:cs typeface="Calibri"/>
                        </a:rPr>
                        <a:t>full clinical feature set</a:t>
                      </a:r>
                      <a:endParaRPr lang="en-GB" b="1"/>
                    </a:p>
                    <a:p>
                      <a:pPr marL="285750" lvl="0" indent="-285750">
                        <a:buFont typeface="Arial"/>
                        <a:buChar char="•"/>
                      </a:pPr>
                      <a:r>
                        <a:rPr lang="en-GB" sz="1400" b="0" i="0" u="none" strike="noStrike" noProof="0">
                          <a:solidFill>
                            <a:srgbClr val="5C5149"/>
                          </a:solidFill>
                          <a:latin typeface="Calibri"/>
                          <a:ea typeface="Calibri"/>
                          <a:cs typeface="Calibri"/>
                        </a:rPr>
                        <a:t>Printer option</a:t>
                      </a:r>
                    </a:p>
                    <a:p>
                      <a:pPr marL="285750" lvl="0" indent="-285750">
                        <a:buFont typeface="Arial"/>
                        <a:buChar char="•"/>
                      </a:pPr>
                      <a:r>
                        <a:rPr lang="en-GB" sz="1400" b="0" i="0" u="none" strike="noStrike" noProof="0">
                          <a:solidFill>
                            <a:srgbClr val="5C5149"/>
                          </a:solidFill>
                          <a:latin typeface="Calibri"/>
                          <a:ea typeface="Calibri"/>
                          <a:cs typeface="Calibri"/>
                        </a:rPr>
                        <a:t>integrated solution ergonomic</a:t>
                      </a:r>
                      <a:endParaRPr lang="en-GB"/>
                    </a:p>
                    <a:p>
                      <a:pPr marL="285750" lvl="0" indent="-285750">
                        <a:buFont typeface="Arial"/>
                        <a:buChar char="•"/>
                      </a:pPr>
                      <a:r>
                        <a:rPr lang="en-GB" sz="1400" b="0" i="0" u="none" strike="noStrike" noProof="0">
                          <a:solidFill>
                            <a:srgbClr val="5C5149"/>
                          </a:solidFill>
                          <a:latin typeface="Calibri"/>
                          <a:ea typeface="Calibri"/>
                          <a:cs typeface="Calibri"/>
                        </a:rPr>
                        <a:t>Reliable.</a:t>
                      </a:r>
                      <a:endParaRPr lang="en-GB"/>
                    </a:p>
                  </a:txBody>
                  <a:tcPr/>
                </a:tc>
                <a:tc>
                  <a:txBody>
                    <a:bodyPr/>
                    <a:lstStyle/>
                    <a:p>
                      <a:pPr lvl="0">
                        <a:buNone/>
                      </a:pPr>
                      <a:r>
                        <a:rPr lang="en-GB" sz="1400" b="0" i="0" u="none" strike="noStrike" noProof="0" dirty="0" err="1">
                          <a:solidFill>
                            <a:srgbClr val="5C5149"/>
                          </a:solidFill>
                          <a:latin typeface="Calibri"/>
                          <a:ea typeface="Calibri"/>
                          <a:cs typeface="Calibri"/>
                        </a:rPr>
                        <a:t>Otocam</a:t>
                      </a:r>
                      <a:r>
                        <a:rPr lang="en-GB" sz="1400" b="0" i="0" u="none" strike="noStrike" noProof="0" dirty="0">
                          <a:solidFill>
                            <a:srgbClr val="5C5149"/>
                          </a:solidFill>
                          <a:latin typeface="Calibri"/>
                          <a:ea typeface="Calibri"/>
                          <a:cs typeface="Calibri"/>
                        </a:rPr>
                        <a:t> </a:t>
                      </a:r>
                    </a:p>
                    <a:p>
                      <a:pPr lvl="0">
                        <a:buNone/>
                      </a:pPr>
                      <a:r>
                        <a:rPr lang="en-GB" sz="1400" b="1" i="0" u="none" strike="noStrike" noProof="0" dirty="0" err="1">
                          <a:solidFill>
                            <a:srgbClr val="5C5149"/>
                          </a:solidFill>
                          <a:latin typeface="Calibri"/>
                          <a:ea typeface="Calibri"/>
                          <a:cs typeface="Calibri"/>
                        </a:rPr>
                        <a:t>Aurical</a:t>
                      </a:r>
                      <a:r>
                        <a:rPr lang="en-GB" sz="1400" b="1" i="0" u="none" strike="noStrike" noProof="0" dirty="0">
                          <a:solidFill>
                            <a:srgbClr val="5C5149"/>
                          </a:solidFill>
                          <a:latin typeface="Calibri"/>
                          <a:ea typeface="Calibri"/>
                          <a:cs typeface="Calibri"/>
                        </a:rPr>
                        <a:t>/ Astera </a:t>
                      </a:r>
                    </a:p>
                    <a:p>
                      <a:pPr lvl="0">
                        <a:buNone/>
                      </a:pPr>
                      <a:r>
                        <a:rPr lang="en-GB" sz="1400" b="1" i="0" u="none" strike="noStrike" noProof="0" dirty="0" err="1">
                          <a:solidFill>
                            <a:srgbClr val="5C5149"/>
                          </a:solidFill>
                          <a:latin typeface="Calibri"/>
                          <a:ea typeface="Calibri"/>
                          <a:cs typeface="Calibri"/>
                        </a:rPr>
                        <a:t>Freefit</a:t>
                      </a:r>
                      <a:r>
                        <a:rPr lang="en-GB" sz="1400" b="1" i="0" u="none" strike="noStrike" noProof="0" dirty="0">
                          <a:solidFill>
                            <a:srgbClr val="5C5149"/>
                          </a:solidFill>
                          <a:latin typeface="Calibri"/>
                          <a:ea typeface="Calibri"/>
                          <a:cs typeface="Calibri"/>
                        </a:rPr>
                        <a:t> </a:t>
                      </a:r>
                    </a:p>
                    <a:p>
                      <a:pPr lvl="0">
                        <a:buNone/>
                      </a:pPr>
                      <a:r>
                        <a:rPr lang="en-GB" sz="1400" b="1" i="0" u="none" strike="noStrike" noProof="0" dirty="0">
                          <a:solidFill>
                            <a:srgbClr val="5C5149"/>
                          </a:solidFill>
                          <a:latin typeface="Calibri"/>
                          <a:ea typeface="Calibri"/>
                          <a:cs typeface="Calibri"/>
                        </a:rPr>
                        <a:t>HIT</a:t>
                      </a:r>
                    </a:p>
                    <a:p>
                      <a:pPr lvl="0">
                        <a:buNone/>
                      </a:pPr>
                      <a:r>
                        <a:rPr lang="en-GB" sz="1400" b="0" i="0" u="none" strike="noStrike" noProof="0" dirty="0">
                          <a:solidFill>
                            <a:srgbClr val="5C5149"/>
                          </a:solidFill>
                          <a:latin typeface="Calibri"/>
                          <a:ea typeface="Calibri"/>
                          <a:cs typeface="Calibri"/>
                        </a:rPr>
                        <a:t>Consumables </a:t>
                      </a:r>
                      <a:endParaRPr lang="en-US" sz="1400" b="0" i="0" u="none" strike="noStrike" noProof="0" dirty="0">
                        <a:solidFill>
                          <a:srgbClr val="5C5149"/>
                        </a:solidFill>
                        <a:latin typeface="Calibri"/>
                        <a:ea typeface="Calibri"/>
                        <a:cs typeface="Calibri"/>
                      </a:endParaRPr>
                    </a:p>
                    <a:p>
                      <a:pPr lvl="0">
                        <a:buNone/>
                      </a:pPr>
                      <a:r>
                        <a:rPr lang="en-GB" sz="1400" b="0" i="0" u="none" strike="noStrike" noProof="0" dirty="0">
                          <a:solidFill>
                            <a:srgbClr val="5C5149"/>
                          </a:solidFill>
                          <a:latin typeface="Calibri"/>
                          <a:ea typeface="Calibri"/>
                          <a:cs typeface="Calibri"/>
                        </a:rPr>
                        <a:t>Service</a:t>
                      </a:r>
                      <a:endParaRPr lang="en-GB" sz="1400" dirty="0"/>
                    </a:p>
                  </a:txBody>
                  <a:tcPr/>
                </a:tc>
                <a:extLst>
                  <a:ext uri="{0D108BD9-81ED-4DB2-BD59-A6C34878D82A}">
                    <a16:rowId xmlns:a16="http://schemas.microsoft.com/office/drawing/2014/main" val="2729393666"/>
                  </a:ext>
                </a:extLst>
              </a:tr>
            </a:tbl>
          </a:graphicData>
        </a:graphic>
      </p:graphicFrame>
      <p:pic>
        <p:nvPicPr>
          <p:cNvPr id="12" name="Picture 11" descr="A silver device with a black background&#10;&#10;AI-generated content may be incorrect.">
            <a:extLst>
              <a:ext uri="{FF2B5EF4-FFF2-40B4-BE49-F238E27FC236}">
                <a16:creationId xmlns:a16="http://schemas.microsoft.com/office/drawing/2014/main" id="{6D5F75DB-AB14-0EAC-F424-12E79A46A1B7}"/>
              </a:ext>
            </a:extLst>
          </p:cNvPr>
          <p:cNvPicPr>
            <a:picLocks noChangeAspect="1"/>
          </p:cNvPicPr>
          <p:nvPr/>
        </p:nvPicPr>
        <p:blipFill>
          <a:blip r:embed="rId4" cstate="print">
            <a:extLst>
              <a:ext uri="{28A0092B-C50C-407E-A947-70E740481C1C}">
                <a14:useLocalDpi xmlns:a14="http://schemas.microsoft.com/office/drawing/2010/main" val="0"/>
              </a:ext>
            </a:extLst>
          </a:blip>
          <a:srcRect l="31412" r="40293" b="9002"/>
          <a:stretch>
            <a:fillRect/>
          </a:stretch>
        </p:blipFill>
        <p:spPr>
          <a:xfrm flipH="1">
            <a:off x="9687590" y="1967592"/>
            <a:ext cx="576912" cy="1032641"/>
          </a:xfrm>
          <a:prstGeom prst="rect">
            <a:avLst/>
          </a:prstGeom>
        </p:spPr>
      </p:pic>
      <p:pic>
        <p:nvPicPr>
          <p:cNvPr id="3" name="Picture 2">
            <a:extLst>
              <a:ext uri="{FF2B5EF4-FFF2-40B4-BE49-F238E27FC236}">
                <a16:creationId xmlns:a16="http://schemas.microsoft.com/office/drawing/2014/main" id="{F270B960-5B1F-8D33-FFD9-E9C5A4FF47DD}"/>
              </a:ext>
            </a:extLst>
          </p:cNvPr>
          <p:cNvPicPr>
            <a:picLocks noChangeAspect="1"/>
          </p:cNvPicPr>
          <p:nvPr/>
        </p:nvPicPr>
        <p:blipFill>
          <a:blip r:embed="rId5"/>
          <a:stretch>
            <a:fillRect/>
          </a:stretch>
        </p:blipFill>
        <p:spPr>
          <a:xfrm>
            <a:off x="9689504" y="5049630"/>
            <a:ext cx="1313483" cy="331076"/>
          </a:xfrm>
          <a:prstGeom prst="rect">
            <a:avLst/>
          </a:prstGeom>
        </p:spPr>
      </p:pic>
      <p:pic>
        <p:nvPicPr>
          <p:cNvPr id="6" name="Picture 5">
            <a:extLst>
              <a:ext uri="{FF2B5EF4-FFF2-40B4-BE49-F238E27FC236}">
                <a16:creationId xmlns:a16="http://schemas.microsoft.com/office/drawing/2014/main" id="{F97E4392-86E3-90D1-9D41-4267B61C783B}"/>
              </a:ext>
            </a:extLst>
          </p:cNvPr>
          <p:cNvPicPr>
            <a:picLocks noChangeAspect="1"/>
          </p:cNvPicPr>
          <p:nvPr/>
        </p:nvPicPr>
        <p:blipFill>
          <a:blip r:embed="rId6"/>
          <a:stretch>
            <a:fillRect/>
          </a:stretch>
        </p:blipFill>
        <p:spPr>
          <a:xfrm>
            <a:off x="10822170" y="3983733"/>
            <a:ext cx="949763" cy="821057"/>
          </a:xfrm>
          <a:prstGeom prst="rect">
            <a:avLst/>
          </a:prstGeom>
        </p:spPr>
      </p:pic>
      <p:pic>
        <p:nvPicPr>
          <p:cNvPr id="14" name="Picture 13">
            <a:extLst>
              <a:ext uri="{FF2B5EF4-FFF2-40B4-BE49-F238E27FC236}">
                <a16:creationId xmlns:a16="http://schemas.microsoft.com/office/drawing/2014/main" id="{0508D34B-B4FB-F258-E643-26F078302CB0}"/>
              </a:ext>
            </a:extLst>
          </p:cNvPr>
          <p:cNvPicPr>
            <a:picLocks noChangeAspect="1"/>
          </p:cNvPicPr>
          <p:nvPr/>
        </p:nvPicPr>
        <p:blipFill>
          <a:blip r:embed="rId7"/>
          <a:stretch>
            <a:fillRect/>
          </a:stretch>
        </p:blipFill>
        <p:spPr>
          <a:xfrm>
            <a:off x="10518028" y="2391598"/>
            <a:ext cx="1193086" cy="1032640"/>
          </a:xfrm>
          <a:prstGeom prst="rect">
            <a:avLst/>
          </a:prstGeom>
        </p:spPr>
      </p:pic>
      <p:pic>
        <p:nvPicPr>
          <p:cNvPr id="16" name="Picture 15">
            <a:extLst>
              <a:ext uri="{FF2B5EF4-FFF2-40B4-BE49-F238E27FC236}">
                <a16:creationId xmlns:a16="http://schemas.microsoft.com/office/drawing/2014/main" id="{6B79FA94-C688-AE93-BEEA-0B66860F9A9A}"/>
              </a:ext>
            </a:extLst>
          </p:cNvPr>
          <p:cNvPicPr>
            <a:picLocks noChangeAspect="1"/>
          </p:cNvPicPr>
          <p:nvPr/>
        </p:nvPicPr>
        <p:blipFill>
          <a:blip r:embed="rId8"/>
          <a:stretch>
            <a:fillRect/>
          </a:stretch>
        </p:blipFill>
        <p:spPr>
          <a:xfrm>
            <a:off x="11188043" y="4916305"/>
            <a:ext cx="565459" cy="781066"/>
          </a:xfrm>
          <a:prstGeom prst="rect">
            <a:avLst/>
          </a:prstGeom>
        </p:spPr>
      </p:pic>
      <p:pic>
        <p:nvPicPr>
          <p:cNvPr id="17" name="Picture 16">
            <a:extLst>
              <a:ext uri="{FF2B5EF4-FFF2-40B4-BE49-F238E27FC236}">
                <a16:creationId xmlns:a16="http://schemas.microsoft.com/office/drawing/2014/main" id="{C9EBBD0B-1CD9-9651-FAC3-88962BA326DF}"/>
              </a:ext>
            </a:extLst>
          </p:cNvPr>
          <p:cNvPicPr>
            <a:picLocks noChangeAspect="1"/>
          </p:cNvPicPr>
          <p:nvPr/>
        </p:nvPicPr>
        <p:blipFill>
          <a:blip r:embed="rId8"/>
          <a:stretch>
            <a:fillRect/>
          </a:stretch>
        </p:blipFill>
        <p:spPr>
          <a:xfrm>
            <a:off x="9687197" y="3000233"/>
            <a:ext cx="565459" cy="781066"/>
          </a:xfrm>
          <a:prstGeom prst="rect">
            <a:avLst/>
          </a:prstGeom>
        </p:spPr>
      </p:pic>
    </p:spTree>
    <p:extLst>
      <p:ext uri="{BB962C8B-B14F-4D97-AF65-F5344CB8AC3E}">
        <p14:creationId xmlns:p14="http://schemas.microsoft.com/office/powerpoint/2010/main" val="3448055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63FB7-0C45-521B-6747-E160D163FEE3}"/>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1C61851-66F4-D647-43C9-8546A583CE45}"/>
              </a:ext>
            </a:extLst>
          </p:cNvPr>
          <p:cNvGraphicFramePr>
            <a:graphicFrameLocks noGrp="1"/>
          </p:cNvGraphicFramePr>
          <p:nvPr/>
        </p:nvGraphicFramePr>
        <p:xfrm>
          <a:off x="4746054" y="161134"/>
          <a:ext cx="6541492" cy="6425512"/>
        </p:xfrm>
        <a:graphic>
          <a:graphicData uri="http://schemas.openxmlformats.org/drawingml/2006/table">
            <a:tbl>
              <a:tblPr firstRow="1" firstCol="1" bandRow="1">
                <a:tableStyleId>{5C22544A-7EE6-4342-B048-85BDC9FD1C3A}</a:tableStyleId>
              </a:tblPr>
              <a:tblGrid>
                <a:gridCol w="1261798">
                  <a:extLst>
                    <a:ext uri="{9D8B030D-6E8A-4147-A177-3AD203B41FA5}">
                      <a16:colId xmlns:a16="http://schemas.microsoft.com/office/drawing/2014/main" val="2481268618"/>
                    </a:ext>
                  </a:extLst>
                </a:gridCol>
                <a:gridCol w="1380681">
                  <a:extLst>
                    <a:ext uri="{9D8B030D-6E8A-4147-A177-3AD203B41FA5}">
                      <a16:colId xmlns:a16="http://schemas.microsoft.com/office/drawing/2014/main" val="3390381824"/>
                    </a:ext>
                  </a:extLst>
                </a:gridCol>
                <a:gridCol w="1403253">
                  <a:extLst>
                    <a:ext uri="{9D8B030D-6E8A-4147-A177-3AD203B41FA5}">
                      <a16:colId xmlns:a16="http://schemas.microsoft.com/office/drawing/2014/main" val="4114584342"/>
                    </a:ext>
                  </a:extLst>
                </a:gridCol>
                <a:gridCol w="1249761">
                  <a:extLst>
                    <a:ext uri="{9D8B030D-6E8A-4147-A177-3AD203B41FA5}">
                      <a16:colId xmlns:a16="http://schemas.microsoft.com/office/drawing/2014/main" val="1382220374"/>
                    </a:ext>
                  </a:extLst>
                </a:gridCol>
                <a:gridCol w="1245999">
                  <a:extLst>
                    <a:ext uri="{9D8B030D-6E8A-4147-A177-3AD203B41FA5}">
                      <a16:colId xmlns:a16="http://schemas.microsoft.com/office/drawing/2014/main" val="2653611229"/>
                    </a:ext>
                  </a:extLst>
                </a:gridCol>
              </a:tblGrid>
              <a:tr h="860129">
                <a:tc>
                  <a:txBody>
                    <a:bodyPr/>
                    <a:lstStyle/>
                    <a:p>
                      <a:pPr>
                        <a:lnSpc>
                          <a:spcPct val="107000"/>
                        </a:lnSpc>
                        <a:spcAft>
                          <a:spcPts val="600"/>
                        </a:spcAft>
                        <a:buNone/>
                      </a:pPr>
                      <a:r>
                        <a:rPr lang="en-GB" sz="800" dirty="0">
                          <a:solidFill>
                            <a:schemeClr val="tx1"/>
                          </a:solidFill>
                          <a:effectLst/>
                        </a:rPr>
                        <a:t> </a:t>
                      </a:r>
                      <a:endParaRPr lang="da-DK" sz="1000" dirty="0">
                        <a:solidFill>
                          <a:schemeClr val="tx1"/>
                        </a:solidFill>
                        <a:effectLst/>
                      </a:endParaRPr>
                    </a:p>
                    <a:p>
                      <a:pPr>
                        <a:lnSpc>
                          <a:spcPct val="107000"/>
                        </a:lnSpc>
                        <a:spcAft>
                          <a:spcPts val="600"/>
                        </a:spcAft>
                        <a:buNone/>
                      </a:pPr>
                      <a:r>
                        <a:rPr lang="en-GB" sz="800" dirty="0">
                          <a:solidFill>
                            <a:schemeClr val="tx1"/>
                          </a:solidFill>
                          <a:effectLst/>
                        </a:rPr>
                        <a:t>Product:</a:t>
                      </a:r>
                      <a:endParaRPr lang="da-DK"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solidFill>
                      <a:schemeClr val="bg1">
                        <a:lumMod val="95000"/>
                      </a:schemeClr>
                    </a:solidFill>
                  </a:tcPr>
                </a:tc>
                <a:tc>
                  <a:txBody>
                    <a:bodyPr/>
                    <a:lstStyle/>
                    <a:p>
                      <a:pPr algn="ctr">
                        <a:lnSpc>
                          <a:spcPct val="107000"/>
                        </a:lnSpc>
                        <a:spcAft>
                          <a:spcPts val="600"/>
                        </a:spcAft>
                        <a:buNone/>
                      </a:pPr>
                      <a:endParaRPr lang="en-GB" sz="800" dirty="0">
                        <a:effectLst/>
                      </a:endParaRPr>
                    </a:p>
                    <a:p>
                      <a:pPr algn="ctr">
                        <a:lnSpc>
                          <a:spcPct val="107000"/>
                        </a:lnSpc>
                        <a:spcAft>
                          <a:spcPts val="600"/>
                        </a:spcAft>
                        <a:buNone/>
                      </a:pPr>
                      <a:r>
                        <a:rPr lang="en-GB" sz="800" dirty="0" err="1">
                          <a:effectLst/>
                        </a:rPr>
                        <a:t>Inventis</a:t>
                      </a:r>
                      <a:endParaRPr lang="da-DK" sz="1000" dirty="0">
                        <a:effectLst/>
                      </a:endParaRPr>
                    </a:p>
                    <a:p>
                      <a:pPr algn="ctr">
                        <a:lnSpc>
                          <a:spcPct val="107000"/>
                        </a:lnSpc>
                        <a:spcAft>
                          <a:spcPts val="600"/>
                        </a:spcAft>
                        <a:buNone/>
                      </a:pPr>
                      <a:r>
                        <a:rPr lang="en-GB" sz="800" dirty="0">
                          <a:effectLst/>
                        </a:rPr>
                        <a:t>Picolo</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solidFill>
                      <a:schemeClr val="tx1">
                        <a:lumMod val="65000"/>
                        <a:lumOff val="35000"/>
                      </a:schemeClr>
                    </a:solidFill>
                  </a:tcPr>
                </a:tc>
                <a:tc>
                  <a:txBody>
                    <a:bodyPr/>
                    <a:lstStyle/>
                    <a:p>
                      <a:pPr algn="ctr">
                        <a:lnSpc>
                          <a:spcPct val="107000"/>
                        </a:lnSpc>
                        <a:spcAft>
                          <a:spcPts val="600"/>
                        </a:spcAft>
                        <a:buNone/>
                      </a:pPr>
                      <a:endParaRPr lang="en-GB" sz="800" dirty="0">
                        <a:effectLst/>
                      </a:endParaRPr>
                    </a:p>
                    <a:p>
                      <a:pPr algn="ctr">
                        <a:lnSpc>
                          <a:spcPct val="107000"/>
                        </a:lnSpc>
                        <a:spcAft>
                          <a:spcPts val="600"/>
                        </a:spcAft>
                        <a:buNone/>
                      </a:pPr>
                      <a:r>
                        <a:rPr lang="en-GB" sz="800" dirty="0">
                          <a:effectLst/>
                        </a:rPr>
                        <a:t>IA Titan</a:t>
                      </a:r>
                      <a:endParaRPr lang="da-DK" sz="1000" dirty="0">
                        <a:effectLst/>
                      </a:endParaRPr>
                    </a:p>
                    <a:p>
                      <a:pPr algn="ctr">
                        <a:lnSpc>
                          <a:spcPct val="107000"/>
                        </a:lnSpc>
                        <a:spcAft>
                          <a:spcPts val="600"/>
                        </a:spcAft>
                        <a:buNone/>
                      </a:pPr>
                      <a:r>
                        <a:rPr lang="en-GB" sz="800" dirty="0">
                          <a:effectLst/>
                        </a:rPr>
                        <a:t>Maico </a:t>
                      </a:r>
                      <a:r>
                        <a:rPr lang="en-GB" sz="800" dirty="0" err="1">
                          <a:effectLst/>
                        </a:rPr>
                        <a:t>easyTymp</a:t>
                      </a:r>
                      <a:r>
                        <a:rPr lang="en-GB" sz="800" dirty="0">
                          <a:effectLst/>
                        </a:rPr>
                        <a:t> </a:t>
                      </a:r>
                      <a:endParaRPr lang="da-DK" sz="1000" dirty="0">
                        <a:effectLst/>
                      </a:endParaRPr>
                    </a:p>
                    <a:p>
                      <a:pPr algn="ctr">
                        <a:lnSpc>
                          <a:spcPct val="107000"/>
                        </a:lnSpc>
                        <a:spcAft>
                          <a:spcPts val="600"/>
                        </a:spcAft>
                        <a:buNone/>
                      </a:pPr>
                      <a:r>
                        <a:rPr lang="en-GB" sz="800" dirty="0">
                          <a:effectLst/>
                        </a:rPr>
                        <a:t> </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solidFill>
                      <a:schemeClr val="tx1">
                        <a:lumMod val="65000"/>
                        <a:lumOff val="35000"/>
                      </a:schemeClr>
                    </a:solidFill>
                  </a:tcPr>
                </a:tc>
                <a:tc>
                  <a:txBody>
                    <a:bodyPr/>
                    <a:lstStyle/>
                    <a:p>
                      <a:pPr algn="ctr">
                        <a:lnSpc>
                          <a:spcPct val="107000"/>
                        </a:lnSpc>
                        <a:spcAft>
                          <a:spcPts val="600"/>
                        </a:spcAft>
                        <a:buNone/>
                      </a:pPr>
                      <a:endParaRPr lang="en-GB" sz="800" dirty="0">
                        <a:effectLst/>
                      </a:endParaRPr>
                    </a:p>
                    <a:p>
                      <a:pPr algn="ctr">
                        <a:lnSpc>
                          <a:spcPct val="107000"/>
                        </a:lnSpc>
                        <a:spcAft>
                          <a:spcPts val="600"/>
                        </a:spcAft>
                        <a:buNone/>
                      </a:pPr>
                      <a:r>
                        <a:rPr lang="en-GB" sz="800" dirty="0">
                          <a:effectLst/>
                        </a:rPr>
                        <a:t>IA MT10, </a:t>
                      </a:r>
                      <a:endParaRPr lang="da-DK" sz="1000" dirty="0">
                        <a:effectLst/>
                      </a:endParaRPr>
                    </a:p>
                    <a:p>
                      <a:pPr algn="ctr">
                        <a:lnSpc>
                          <a:spcPct val="107000"/>
                        </a:lnSpc>
                        <a:spcAft>
                          <a:spcPts val="600"/>
                        </a:spcAft>
                        <a:buNone/>
                      </a:pPr>
                      <a:r>
                        <a:rPr lang="en-GB" sz="800" dirty="0" err="1">
                          <a:effectLst/>
                        </a:rPr>
                        <a:t>Amplivox</a:t>
                      </a:r>
                      <a:r>
                        <a:rPr lang="en-GB" sz="800" dirty="0">
                          <a:effectLst/>
                        </a:rPr>
                        <a:t> </a:t>
                      </a:r>
                      <a:r>
                        <a:rPr lang="en-GB" sz="800" dirty="0" err="1">
                          <a:effectLst/>
                        </a:rPr>
                        <a:t>Otowave</a:t>
                      </a:r>
                      <a:endParaRPr lang="da-DK" sz="1000" dirty="0">
                        <a:effectLst/>
                      </a:endParaRPr>
                    </a:p>
                    <a:p>
                      <a:pPr algn="ctr">
                        <a:lnSpc>
                          <a:spcPct val="107000"/>
                        </a:lnSpc>
                        <a:spcAft>
                          <a:spcPts val="600"/>
                        </a:spcAft>
                        <a:buNone/>
                      </a:pPr>
                      <a:r>
                        <a:rPr lang="en-GB" sz="800" dirty="0">
                          <a:effectLst/>
                        </a:rPr>
                        <a:t>GSI Allegro</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solidFill>
                      <a:schemeClr val="tx1">
                        <a:lumMod val="65000"/>
                        <a:lumOff val="35000"/>
                      </a:schemeClr>
                    </a:solidFill>
                  </a:tcPr>
                </a:tc>
                <a:tc>
                  <a:txBody>
                    <a:bodyPr/>
                    <a:lstStyle/>
                    <a:p>
                      <a:pPr algn="ctr">
                        <a:lnSpc>
                          <a:spcPct val="107000"/>
                        </a:lnSpc>
                        <a:spcAft>
                          <a:spcPts val="600"/>
                        </a:spcAft>
                        <a:buNone/>
                      </a:pPr>
                      <a:endParaRPr lang="en-GB" sz="800" dirty="0">
                        <a:effectLst/>
                      </a:endParaRPr>
                    </a:p>
                    <a:p>
                      <a:pPr algn="ctr">
                        <a:lnSpc>
                          <a:spcPct val="107000"/>
                        </a:lnSpc>
                        <a:spcAft>
                          <a:spcPts val="600"/>
                        </a:spcAft>
                        <a:buNone/>
                      </a:pPr>
                      <a:r>
                        <a:rPr lang="en-GB" sz="800" dirty="0">
                          <a:effectLst/>
                        </a:rPr>
                        <a:t>Oscilla T20</a:t>
                      </a:r>
                      <a:endParaRPr lang="da-DK" sz="1000" dirty="0">
                        <a:effectLst/>
                      </a:endParaRPr>
                    </a:p>
                    <a:p>
                      <a:pPr algn="ctr">
                        <a:lnSpc>
                          <a:spcPct val="107000"/>
                        </a:lnSpc>
                        <a:spcAft>
                          <a:spcPts val="600"/>
                        </a:spcAft>
                        <a:buNone/>
                      </a:pPr>
                      <a:r>
                        <a:rPr lang="en-GB" sz="800" dirty="0">
                          <a:effectLst/>
                        </a:rPr>
                        <a:t>Natus</a:t>
                      </a:r>
                      <a:endParaRPr lang="da-DK" sz="1000" dirty="0">
                        <a:effectLst/>
                      </a:endParaRPr>
                    </a:p>
                    <a:p>
                      <a:pPr algn="ctr">
                        <a:lnSpc>
                          <a:spcPct val="107000"/>
                        </a:lnSpc>
                        <a:spcAft>
                          <a:spcPts val="600"/>
                        </a:spcAft>
                        <a:buNone/>
                      </a:pPr>
                      <a:r>
                        <a:rPr lang="en-GB" sz="800" dirty="0">
                          <a:effectLst/>
                        </a:rPr>
                        <a:t>Madsen </a:t>
                      </a:r>
                      <a:r>
                        <a:rPr lang="en-GB" sz="800" dirty="0" err="1">
                          <a:effectLst/>
                        </a:rPr>
                        <a:t>Otoflex</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solidFill>
                      <a:schemeClr val="tx1">
                        <a:lumMod val="65000"/>
                        <a:lumOff val="35000"/>
                      </a:schemeClr>
                    </a:solidFill>
                  </a:tcPr>
                </a:tc>
                <a:extLst>
                  <a:ext uri="{0D108BD9-81ED-4DB2-BD59-A6C34878D82A}">
                    <a16:rowId xmlns:a16="http://schemas.microsoft.com/office/drawing/2014/main" val="3971345658"/>
                  </a:ext>
                </a:extLst>
              </a:tr>
              <a:tr h="1207587">
                <a:tc>
                  <a:txBody>
                    <a:bodyPr/>
                    <a:lstStyle/>
                    <a:p>
                      <a:pPr>
                        <a:lnSpc>
                          <a:spcPct val="107000"/>
                        </a:lnSpc>
                        <a:spcAft>
                          <a:spcPts val="600"/>
                        </a:spcAft>
                        <a:buNone/>
                      </a:pPr>
                      <a:r>
                        <a:rPr lang="en-GB" sz="800" dirty="0">
                          <a:solidFill>
                            <a:schemeClr val="tx1"/>
                          </a:solidFill>
                          <a:effectLst/>
                        </a:rPr>
                        <a:t> </a:t>
                      </a:r>
                      <a:endParaRPr lang="da-DK"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solidFill>
                      <a:schemeClr val="bg1"/>
                    </a:solidFill>
                  </a:tcPr>
                </a:tc>
                <a:tc>
                  <a:txBody>
                    <a:bodyPr/>
                    <a:lstStyle/>
                    <a:p>
                      <a:pPr>
                        <a:lnSpc>
                          <a:spcPct val="107000"/>
                        </a:lnSpc>
                        <a:spcAft>
                          <a:spcPts val="600"/>
                        </a:spcAft>
                        <a:buNone/>
                      </a:pPr>
                      <a:endParaRPr lang="en-GB" sz="800" dirty="0">
                        <a:effectLst/>
                        <a:latin typeface="Calibri" panose="020F0502020204030204" pitchFamily="34" charset="0"/>
                        <a:ea typeface="Calibri" panose="020F0502020204030204" pitchFamily="34" charset="0"/>
                        <a:cs typeface="Calibri" panose="020F0502020204030204" pitchFamily="34" charset="0"/>
                      </a:endParaRPr>
                    </a:p>
                  </a:txBody>
                  <a:tcPr marL="59253" marR="59253" marT="0" marB="0">
                    <a:solidFill>
                      <a:schemeClr val="bg1"/>
                    </a:solidFill>
                  </a:tcPr>
                </a:tc>
                <a:tc>
                  <a:txBody>
                    <a:bodyPr/>
                    <a:lstStyle/>
                    <a:p>
                      <a:pPr algn="ctr">
                        <a:lnSpc>
                          <a:spcPct val="107000"/>
                        </a:lnSpc>
                        <a:spcAft>
                          <a:spcPts val="600"/>
                        </a:spcAft>
                        <a:buNone/>
                      </a:pPr>
                      <a:r>
                        <a:rPr lang="en-GB" sz="1000" dirty="0">
                          <a:effectLst/>
                        </a:rPr>
                        <a:t> </a:t>
                      </a:r>
                      <a:r>
                        <a:rPr lang="en-GB" sz="800" dirty="0">
                          <a:effectLst/>
                        </a:rPr>
                        <a:t> </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solidFill>
                      <a:schemeClr val="bg1"/>
                    </a:solidFill>
                  </a:tcPr>
                </a:tc>
                <a:tc>
                  <a:txBody>
                    <a:bodyPr/>
                    <a:lstStyle/>
                    <a:p>
                      <a:pPr algn="ctr">
                        <a:lnSpc>
                          <a:spcPct val="107000"/>
                        </a:lnSpc>
                        <a:spcAft>
                          <a:spcPts val="600"/>
                        </a:spcAft>
                        <a:buNone/>
                      </a:pPr>
                      <a:r>
                        <a:rPr lang="en-GB" sz="800" dirty="0">
                          <a:effectLst/>
                        </a:rPr>
                        <a:t> </a:t>
                      </a:r>
                      <a:r>
                        <a:rPr lang="da-DK" sz="1000" dirty="0">
                          <a:effectLst/>
                        </a:rPr>
                        <a:t> </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solidFill>
                      <a:schemeClr val="bg1"/>
                    </a:solidFill>
                  </a:tcPr>
                </a:tc>
                <a:tc>
                  <a:txBody>
                    <a:bodyPr/>
                    <a:lstStyle/>
                    <a:p>
                      <a:pPr algn="ctr">
                        <a:lnSpc>
                          <a:spcPct val="107000"/>
                        </a:lnSpc>
                        <a:spcAft>
                          <a:spcPts val="600"/>
                        </a:spcAft>
                        <a:buNone/>
                      </a:pPr>
                      <a:endParaRPr lang="en-GB" sz="800" dirty="0">
                        <a:effectLst/>
                        <a:latin typeface="Calibri" panose="020F0502020204030204" pitchFamily="34" charset="0"/>
                        <a:ea typeface="Calibri" panose="020F0502020204030204" pitchFamily="34" charset="0"/>
                        <a:cs typeface="Calibri" panose="020F0502020204030204" pitchFamily="34" charset="0"/>
                      </a:endParaRPr>
                    </a:p>
                  </a:txBody>
                  <a:tcPr marL="59253" marR="59253" marT="0" marB="0">
                    <a:solidFill>
                      <a:schemeClr val="bg1"/>
                    </a:solidFill>
                  </a:tcPr>
                </a:tc>
                <a:extLst>
                  <a:ext uri="{0D108BD9-81ED-4DB2-BD59-A6C34878D82A}">
                    <a16:rowId xmlns:a16="http://schemas.microsoft.com/office/drawing/2014/main" val="2789071079"/>
                  </a:ext>
                </a:extLst>
              </a:tr>
              <a:tr h="284834">
                <a:tc>
                  <a:txBody>
                    <a:bodyPr/>
                    <a:lstStyle/>
                    <a:p>
                      <a:pPr>
                        <a:lnSpc>
                          <a:spcPct val="107000"/>
                        </a:lnSpc>
                        <a:spcAft>
                          <a:spcPts val="600"/>
                        </a:spcAft>
                        <a:buNone/>
                      </a:pPr>
                      <a:r>
                        <a:rPr lang="en-GB" sz="800">
                          <a:solidFill>
                            <a:schemeClr val="tx1"/>
                          </a:solidFill>
                          <a:effectLst/>
                        </a:rPr>
                        <a:t>Probe Frequencies:</a:t>
                      </a:r>
                      <a:endParaRPr lang="da-DK" sz="1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solidFill>
                      <a:schemeClr val="bg1">
                        <a:lumMod val="95000"/>
                      </a:schemeClr>
                    </a:solidFill>
                  </a:tcPr>
                </a:tc>
                <a:tc>
                  <a:txBody>
                    <a:bodyPr/>
                    <a:lstStyle/>
                    <a:p>
                      <a:pPr algn="ctr">
                        <a:lnSpc>
                          <a:spcPct val="107000"/>
                        </a:lnSpc>
                        <a:spcAft>
                          <a:spcPts val="600"/>
                        </a:spcAft>
                        <a:buNone/>
                      </a:pPr>
                      <a:r>
                        <a:rPr lang="en-GB" sz="800" dirty="0">
                          <a:effectLst/>
                        </a:rPr>
                        <a:t>226 Hz</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tc>
                  <a:txBody>
                    <a:bodyPr/>
                    <a:lstStyle/>
                    <a:p>
                      <a:pPr algn="ctr">
                        <a:lnSpc>
                          <a:spcPct val="107000"/>
                        </a:lnSpc>
                        <a:spcAft>
                          <a:spcPts val="600"/>
                        </a:spcAft>
                        <a:buNone/>
                      </a:pPr>
                      <a:r>
                        <a:rPr lang="en-GB" sz="800" dirty="0">
                          <a:effectLst/>
                        </a:rPr>
                        <a:t>226 Hz</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tc>
                  <a:txBody>
                    <a:bodyPr/>
                    <a:lstStyle/>
                    <a:p>
                      <a:pPr algn="ctr">
                        <a:lnSpc>
                          <a:spcPct val="107000"/>
                        </a:lnSpc>
                        <a:spcAft>
                          <a:spcPts val="600"/>
                        </a:spcAft>
                        <a:buNone/>
                      </a:pPr>
                      <a:r>
                        <a:rPr lang="en-GB" sz="800" dirty="0">
                          <a:effectLst/>
                        </a:rPr>
                        <a:t>226 Hz</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tc>
                  <a:txBody>
                    <a:bodyPr/>
                    <a:lstStyle/>
                    <a:p>
                      <a:pPr algn="ctr">
                        <a:lnSpc>
                          <a:spcPct val="107000"/>
                        </a:lnSpc>
                        <a:spcAft>
                          <a:spcPts val="600"/>
                        </a:spcAft>
                        <a:buNone/>
                      </a:pPr>
                      <a:r>
                        <a:rPr lang="en-GB" sz="800" dirty="0">
                          <a:effectLst/>
                        </a:rPr>
                        <a:t>226 Hz</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extLst>
                  <a:ext uri="{0D108BD9-81ED-4DB2-BD59-A6C34878D82A}">
                    <a16:rowId xmlns:a16="http://schemas.microsoft.com/office/drawing/2014/main" val="573627234"/>
                  </a:ext>
                </a:extLst>
              </a:tr>
              <a:tr h="429899">
                <a:tc>
                  <a:txBody>
                    <a:bodyPr/>
                    <a:lstStyle/>
                    <a:p>
                      <a:pPr>
                        <a:lnSpc>
                          <a:spcPct val="107000"/>
                        </a:lnSpc>
                        <a:spcAft>
                          <a:spcPts val="600"/>
                        </a:spcAft>
                        <a:buNone/>
                      </a:pPr>
                      <a:r>
                        <a:rPr lang="en-GB" sz="800" dirty="0">
                          <a:solidFill>
                            <a:schemeClr val="tx1"/>
                          </a:solidFill>
                          <a:effectLst/>
                        </a:rPr>
                        <a:t>HF Probe Frequencies:</a:t>
                      </a:r>
                      <a:endParaRPr lang="da-DK"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solidFill>
                      <a:schemeClr val="bg1">
                        <a:lumMod val="95000"/>
                      </a:schemeClr>
                    </a:solidFill>
                  </a:tcPr>
                </a:tc>
                <a:tc>
                  <a:txBody>
                    <a:bodyPr/>
                    <a:lstStyle/>
                    <a:p>
                      <a:pPr algn="ctr">
                        <a:lnSpc>
                          <a:spcPct val="107000"/>
                        </a:lnSpc>
                        <a:spcAft>
                          <a:spcPts val="600"/>
                        </a:spcAft>
                        <a:buNone/>
                      </a:pPr>
                      <a:r>
                        <a:rPr lang="en-GB" sz="800" dirty="0">
                          <a:effectLst/>
                        </a:rPr>
                        <a:t>1000Hz (Optional)</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600"/>
                        </a:spcAft>
                        <a:buNone/>
                      </a:pPr>
                      <a:r>
                        <a:rPr lang="en-GB" sz="800" dirty="0">
                          <a:effectLst/>
                        </a:rPr>
                        <a:t>678, 800 and 1000Hz (Optional)</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tc>
                  <a:txBody>
                    <a:bodyPr/>
                    <a:lstStyle/>
                    <a:p>
                      <a:pPr algn="ctr">
                        <a:lnSpc>
                          <a:spcPct val="107000"/>
                        </a:lnSpc>
                        <a:spcAft>
                          <a:spcPts val="600"/>
                        </a:spcAft>
                        <a:buNone/>
                      </a:pPr>
                      <a:r>
                        <a:rPr lang="en-GB" sz="800" dirty="0">
                          <a:effectLst/>
                        </a:rPr>
                        <a:t>No</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2">
                        <a:lumMod val="20000"/>
                        <a:lumOff val="80000"/>
                      </a:schemeClr>
                    </a:solidFill>
                  </a:tcPr>
                </a:tc>
                <a:tc>
                  <a:txBody>
                    <a:bodyPr/>
                    <a:lstStyle/>
                    <a:p>
                      <a:pPr algn="ctr">
                        <a:lnSpc>
                          <a:spcPct val="107000"/>
                        </a:lnSpc>
                        <a:spcAft>
                          <a:spcPts val="600"/>
                        </a:spcAft>
                        <a:buNone/>
                      </a:pPr>
                      <a:r>
                        <a:rPr lang="en-GB" sz="800" dirty="0">
                          <a:effectLst/>
                        </a:rPr>
                        <a:t>678, 800 and 1000Hz (Optional)</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extLst>
                  <a:ext uri="{0D108BD9-81ED-4DB2-BD59-A6C34878D82A}">
                    <a16:rowId xmlns:a16="http://schemas.microsoft.com/office/drawing/2014/main" val="215264893"/>
                  </a:ext>
                </a:extLst>
              </a:tr>
              <a:tr h="369585">
                <a:tc>
                  <a:txBody>
                    <a:bodyPr/>
                    <a:lstStyle/>
                    <a:p>
                      <a:pPr>
                        <a:lnSpc>
                          <a:spcPct val="107000"/>
                        </a:lnSpc>
                        <a:spcAft>
                          <a:spcPts val="600"/>
                        </a:spcAft>
                        <a:buNone/>
                      </a:pPr>
                      <a:r>
                        <a:rPr lang="en-GB" sz="800" dirty="0">
                          <a:solidFill>
                            <a:schemeClr val="tx1"/>
                          </a:solidFill>
                          <a:effectLst/>
                        </a:rPr>
                        <a:t>ipsilateral reflex </a:t>
                      </a:r>
                      <a:endParaRPr lang="da-DK"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solidFill>
                      <a:schemeClr val="bg1">
                        <a:lumMod val="95000"/>
                      </a:schemeClr>
                    </a:solidFill>
                  </a:tcPr>
                </a:tc>
                <a:tc>
                  <a:txBody>
                    <a:bodyPr/>
                    <a:lstStyle/>
                    <a:p>
                      <a:pPr algn="ctr">
                        <a:lnSpc>
                          <a:spcPct val="107000"/>
                        </a:lnSpc>
                        <a:spcAft>
                          <a:spcPts val="600"/>
                        </a:spcAft>
                        <a:buNone/>
                      </a:pPr>
                      <a:r>
                        <a:rPr lang="en-GB" sz="800" dirty="0">
                          <a:effectLst/>
                        </a:rPr>
                        <a:t>0.5, 1, 2 and 4 kHz</a:t>
                      </a:r>
                      <a:endParaRPr lang="da-DK" sz="1000" dirty="0">
                        <a:effectLst/>
                      </a:endParaRPr>
                    </a:p>
                    <a:p>
                      <a:pPr algn="ctr">
                        <a:lnSpc>
                          <a:spcPct val="107000"/>
                        </a:lnSpc>
                        <a:spcAft>
                          <a:spcPts val="600"/>
                        </a:spcAft>
                        <a:buNone/>
                      </a:pPr>
                      <a:r>
                        <a:rPr lang="en-GB" sz="800" dirty="0">
                          <a:effectLst/>
                        </a:rPr>
                        <a:t>(Optional)</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600"/>
                        </a:spcAft>
                        <a:buNone/>
                      </a:pPr>
                      <a:r>
                        <a:rPr lang="en-GB" sz="800" dirty="0">
                          <a:effectLst/>
                        </a:rPr>
                        <a:t>0.5, 1, 2 and 4 kHz</a:t>
                      </a:r>
                      <a:endParaRPr lang="da-DK" sz="1000" dirty="0">
                        <a:effectLst/>
                      </a:endParaRPr>
                    </a:p>
                    <a:p>
                      <a:pPr algn="ctr">
                        <a:lnSpc>
                          <a:spcPct val="107000"/>
                        </a:lnSpc>
                        <a:spcAft>
                          <a:spcPts val="600"/>
                        </a:spcAft>
                        <a:buNone/>
                      </a:pPr>
                      <a:r>
                        <a:rPr lang="en-GB" sz="800" dirty="0">
                          <a:effectLst/>
                        </a:rPr>
                        <a:t>(Optional)</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600"/>
                        </a:spcAft>
                        <a:buNone/>
                      </a:pPr>
                      <a:r>
                        <a:rPr lang="en-GB" sz="800" dirty="0">
                          <a:effectLst/>
                        </a:rPr>
                        <a:t>0.5, 1, 2 and 4 kHz</a:t>
                      </a:r>
                      <a:endParaRPr lang="da-DK" sz="1000" dirty="0">
                        <a:effectLst/>
                      </a:endParaRPr>
                    </a:p>
                    <a:p>
                      <a:pPr algn="ctr">
                        <a:lnSpc>
                          <a:spcPct val="107000"/>
                        </a:lnSpc>
                        <a:spcAft>
                          <a:spcPts val="600"/>
                        </a:spcAft>
                        <a:buNone/>
                      </a:pPr>
                      <a:r>
                        <a:rPr lang="en-GB" sz="800" dirty="0">
                          <a:effectLst/>
                        </a:rPr>
                        <a:t>(Optional)</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600"/>
                        </a:spcAft>
                        <a:buNone/>
                      </a:pPr>
                      <a:r>
                        <a:rPr lang="en-GB" sz="800" dirty="0">
                          <a:effectLst/>
                        </a:rPr>
                        <a:t>0.5, 1, 2 and 4 kHz</a:t>
                      </a:r>
                      <a:endParaRPr lang="da-DK" sz="1000" dirty="0">
                        <a:effectLst/>
                      </a:endParaRPr>
                    </a:p>
                    <a:p>
                      <a:pPr algn="ctr">
                        <a:lnSpc>
                          <a:spcPct val="107000"/>
                        </a:lnSpc>
                        <a:spcAft>
                          <a:spcPts val="600"/>
                        </a:spcAft>
                        <a:buNone/>
                      </a:pPr>
                      <a:r>
                        <a:rPr lang="en-GB" sz="800" dirty="0">
                          <a:effectLst/>
                        </a:rPr>
                        <a:t>(Optional)</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extLst>
                  <a:ext uri="{0D108BD9-81ED-4DB2-BD59-A6C34878D82A}">
                    <a16:rowId xmlns:a16="http://schemas.microsoft.com/office/drawing/2014/main" val="625470914"/>
                  </a:ext>
                </a:extLst>
              </a:tr>
              <a:tr h="284834">
                <a:tc>
                  <a:txBody>
                    <a:bodyPr/>
                    <a:lstStyle/>
                    <a:p>
                      <a:pPr>
                        <a:lnSpc>
                          <a:spcPct val="107000"/>
                        </a:lnSpc>
                        <a:spcAft>
                          <a:spcPts val="600"/>
                        </a:spcAft>
                        <a:buNone/>
                      </a:pPr>
                      <a:r>
                        <a:rPr lang="en-GB" sz="800" dirty="0">
                          <a:solidFill>
                            <a:schemeClr val="tx1"/>
                          </a:solidFill>
                          <a:effectLst/>
                        </a:rPr>
                        <a:t>Contralateral reflex</a:t>
                      </a:r>
                      <a:endParaRPr lang="da-DK"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solidFill>
                      <a:schemeClr val="bg1">
                        <a:lumMod val="95000"/>
                      </a:schemeClr>
                    </a:solidFill>
                  </a:tcPr>
                </a:tc>
                <a:tc>
                  <a:txBody>
                    <a:bodyPr/>
                    <a:lstStyle/>
                    <a:p>
                      <a:pPr algn="ctr">
                        <a:lnSpc>
                          <a:spcPct val="107000"/>
                        </a:lnSpc>
                        <a:spcAft>
                          <a:spcPts val="800"/>
                        </a:spcAft>
                        <a:buNone/>
                      </a:pPr>
                      <a:r>
                        <a:rPr lang="en-GB" sz="800" dirty="0">
                          <a:effectLst/>
                        </a:rPr>
                        <a:t>No</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BE3D6"/>
                    </a:solidFill>
                  </a:tcPr>
                </a:tc>
                <a:tc>
                  <a:txBody>
                    <a:bodyPr/>
                    <a:lstStyle/>
                    <a:p>
                      <a:pPr algn="ctr">
                        <a:lnSpc>
                          <a:spcPct val="107000"/>
                        </a:lnSpc>
                        <a:spcAft>
                          <a:spcPts val="600"/>
                        </a:spcAft>
                        <a:buNone/>
                      </a:pPr>
                      <a:r>
                        <a:rPr lang="en-GB" sz="800" dirty="0">
                          <a:effectLst/>
                        </a:rPr>
                        <a:t>Optional</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600"/>
                        </a:spcAft>
                        <a:buNone/>
                      </a:pPr>
                      <a:r>
                        <a:rPr lang="en-GB" sz="800" dirty="0">
                          <a:effectLst/>
                        </a:rPr>
                        <a:t>No</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2">
                        <a:lumMod val="20000"/>
                        <a:lumOff val="80000"/>
                      </a:schemeClr>
                    </a:solidFill>
                  </a:tcPr>
                </a:tc>
                <a:tc>
                  <a:txBody>
                    <a:bodyPr/>
                    <a:lstStyle/>
                    <a:p>
                      <a:pPr algn="ctr">
                        <a:lnSpc>
                          <a:spcPct val="107000"/>
                        </a:lnSpc>
                        <a:spcAft>
                          <a:spcPts val="600"/>
                        </a:spcAft>
                        <a:buNone/>
                      </a:pPr>
                      <a:r>
                        <a:rPr lang="en-GB" sz="800" dirty="0">
                          <a:effectLst/>
                        </a:rPr>
                        <a:t>Optional</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extLst>
                  <a:ext uri="{0D108BD9-81ED-4DB2-BD59-A6C34878D82A}">
                    <a16:rowId xmlns:a16="http://schemas.microsoft.com/office/drawing/2014/main" val="3666577768"/>
                  </a:ext>
                </a:extLst>
              </a:tr>
              <a:tr h="284834">
                <a:tc>
                  <a:txBody>
                    <a:bodyPr/>
                    <a:lstStyle/>
                    <a:p>
                      <a:pPr>
                        <a:lnSpc>
                          <a:spcPct val="107000"/>
                        </a:lnSpc>
                        <a:spcAft>
                          <a:spcPts val="600"/>
                        </a:spcAft>
                        <a:buNone/>
                      </a:pPr>
                      <a:r>
                        <a:rPr lang="en-GB" sz="800">
                          <a:solidFill>
                            <a:schemeClr val="tx1"/>
                          </a:solidFill>
                          <a:effectLst/>
                        </a:rPr>
                        <a:t>Reflex levels</a:t>
                      </a:r>
                      <a:endParaRPr lang="da-DK" sz="1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solidFill>
                      <a:schemeClr val="bg1">
                        <a:lumMod val="95000"/>
                      </a:schemeClr>
                    </a:solidFill>
                  </a:tcPr>
                </a:tc>
                <a:tc>
                  <a:txBody>
                    <a:bodyPr/>
                    <a:lstStyle/>
                    <a:p>
                      <a:pPr algn="ctr">
                        <a:lnSpc>
                          <a:spcPct val="107000"/>
                        </a:lnSpc>
                        <a:spcAft>
                          <a:spcPts val="800"/>
                        </a:spcAft>
                        <a:buNone/>
                      </a:pPr>
                      <a:r>
                        <a:rPr lang="da-DK" sz="800" dirty="0">
                          <a:effectLst/>
                        </a:rPr>
                        <a:t>Min:  70 dB HL</a:t>
                      </a:r>
                      <a:br>
                        <a:rPr lang="da-DK" sz="800" dirty="0">
                          <a:effectLst/>
                        </a:rPr>
                      </a:br>
                      <a:r>
                        <a:rPr lang="da-DK" sz="800" dirty="0">
                          <a:effectLst/>
                        </a:rPr>
                        <a:t>Max: 100 dB HL</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800"/>
                        </a:spcAft>
                        <a:buNone/>
                      </a:pPr>
                      <a:r>
                        <a:rPr lang="da-DK" sz="800" dirty="0">
                          <a:effectLst/>
                        </a:rPr>
                        <a:t>Min:  70 dB HL</a:t>
                      </a:r>
                      <a:br>
                        <a:rPr lang="da-DK" sz="800" dirty="0">
                          <a:effectLst/>
                        </a:rPr>
                      </a:br>
                      <a:r>
                        <a:rPr lang="da-DK" sz="800" dirty="0">
                          <a:effectLst/>
                        </a:rPr>
                        <a:t>Max: 105 dB HL</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tc>
                  <a:txBody>
                    <a:bodyPr/>
                    <a:lstStyle/>
                    <a:p>
                      <a:pPr algn="ctr">
                        <a:lnSpc>
                          <a:spcPct val="107000"/>
                        </a:lnSpc>
                        <a:spcAft>
                          <a:spcPts val="800"/>
                        </a:spcAft>
                        <a:buNone/>
                      </a:pPr>
                      <a:r>
                        <a:rPr lang="da-DK" sz="800" dirty="0">
                          <a:effectLst/>
                        </a:rPr>
                        <a:t>Min:  70 dB HL</a:t>
                      </a:r>
                      <a:br>
                        <a:rPr lang="da-DK" sz="800" dirty="0">
                          <a:effectLst/>
                        </a:rPr>
                      </a:br>
                      <a:r>
                        <a:rPr lang="da-DK" sz="800" dirty="0">
                          <a:effectLst/>
                        </a:rPr>
                        <a:t>Max: 100 dB HL</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800"/>
                        </a:spcAft>
                        <a:buNone/>
                      </a:pPr>
                      <a:r>
                        <a:rPr lang="da-DK" sz="800" dirty="0">
                          <a:effectLst/>
                        </a:rPr>
                        <a:t>Min:  70 dB HL</a:t>
                      </a:r>
                      <a:br>
                        <a:rPr lang="da-DK" sz="800" dirty="0">
                          <a:effectLst/>
                        </a:rPr>
                      </a:br>
                      <a:r>
                        <a:rPr lang="da-DK" sz="800" dirty="0">
                          <a:effectLst/>
                        </a:rPr>
                        <a:t>Max: 105 dB HL</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extLst>
                  <a:ext uri="{0D108BD9-81ED-4DB2-BD59-A6C34878D82A}">
                    <a16:rowId xmlns:a16="http://schemas.microsoft.com/office/drawing/2014/main" val="2247367833"/>
                  </a:ext>
                </a:extLst>
              </a:tr>
              <a:tr h="284834">
                <a:tc>
                  <a:txBody>
                    <a:bodyPr/>
                    <a:lstStyle/>
                    <a:p>
                      <a:pPr>
                        <a:lnSpc>
                          <a:spcPct val="107000"/>
                        </a:lnSpc>
                        <a:spcAft>
                          <a:spcPts val="600"/>
                        </a:spcAft>
                        <a:buNone/>
                      </a:pPr>
                      <a:r>
                        <a:rPr lang="en-GB" sz="800" dirty="0">
                          <a:solidFill>
                            <a:schemeClr val="tx1"/>
                          </a:solidFill>
                          <a:effectLst/>
                        </a:rPr>
                        <a:t>Max. Pump Speed</a:t>
                      </a:r>
                      <a:endParaRPr lang="da-DK"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solidFill>
                      <a:schemeClr val="bg1">
                        <a:lumMod val="95000"/>
                      </a:schemeClr>
                    </a:solidFill>
                  </a:tcPr>
                </a:tc>
                <a:tc>
                  <a:txBody>
                    <a:bodyPr/>
                    <a:lstStyle/>
                    <a:p>
                      <a:pPr algn="ctr">
                        <a:lnSpc>
                          <a:spcPct val="107000"/>
                        </a:lnSpc>
                        <a:spcAft>
                          <a:spcPts val="800"/>
                        </a:spcAft>
                        <a:buNone/>
                      </a:pPr>
                      <a:r>
                        <a:rPr lang="en-GB" sz="800" dirty="0">
                          <a:effectLst/>
                        </a:rPr>
                        <a:t>400 </a:t>
                      </a:r>
                      <a:r>
                        <a:rPr lang="en-GB" sz="800" dirty="0" err="1">
                          <a:effectLst/>
                        </a:rPr>
                        <a:t>daPa</a:t>
                      </a:r>
                      <a:r>
                        <a:rPr lang="en-GB" sz="800" dirty="0">
                          <a:effectLst/>
                        </a:rPr>
                        <a:t>/sec</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800"/>
                        </a:spcAft>
                        <a:buNone/>
                      </a:pPr>
                      <a:r>
                        <a:rPr lang="en-GB" sz="800" dirty="0">
                          <a:effectLst/>
                        </a:rPr>
                        <a:t>600 </a:t>
                      </a:r>
                      <a:r>
                        <a:rPr lang="en-GB" sz="800" dirty="0" err="1">
                          <a:effectLst/>
                        </a:rPr>
                        <a:t>daPa</a:t>
                      </a:r>
                      <a:r>
                        <a:rPr lang="en-GB" sz="800" dirty="0">
                          <a:effectLst/>
                        </a:rPr>
                        <a:t>/sec</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tc>
                  <a:txBody>
                    <a:bodyPr/>
                    <a:lstStyle/>
                    <a:p>
                      <a:pPr algn="ctr">
                        <a:lnSpc>
                          <a:spcPct val="107000"/>
                        </a:lnSpc>
                        <a:spcAft>
                          <a:spcPts val="800"/>
                        </a:spcAft>
                        <a:buNone/>
                      </a:pPr>
                      <a:r>
                        <a:rPr lang="en-GB" sz="800" dirty="0">
                          <a:effectLst/>
                        </a:rPr>
                        <a:t>300 </a:t>
                      </a:r>
                      <a:r>
                        <a:rPr lang="en-GB" sz="800" dirty="0" err="1">
                          <a:effectLst/>
                        </a:rPr>
                        <a:t>daPa</a:t>
                      </a:r>
                      <a:r>
                        <a:rPr lang="en-GB" sz="800" dirty="0">
                          <a:effectLst/>
                        </a:rPr>
                        <a:t>/sec</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2">
                        <a:lumMod val="20000"/>
                        <a:lumOff val="80000"/>
                      </a:schemeClr>
                    </a:solidFill>
                  </a:tcPr>
                </a:tc>
                <a:tc>
                  <a:txBody>
                    <a:bodyPr/>
                    <a:lstStyle/>
                    <a:p>
                      <a:pPr algn="ctr">
                        <a:lnSpc>
                          <a:spcPct val="107000"/>
                        </a:lnSpc>
                        <a:spcAft>
                          <a:spcPts val="800"/>
                        </a:spcAft>
                        <a:buNone/>
                      </a:pPr>
                      <a:r>
                        <a:rPr lang="en-GB" sz="800" dirty="0">
                          <a:effectLst/>
                        </a:rPr>
                        <a:t>600 </a:t>
                      </a:r>
                      <a:r>
                        <a:rPr lang="en-GB" sz="800" dirty="0" err="1">
                          <a:effectLst/>
                        </a:rPr>
                        <a:t>daPa</a:t>
                      </a:r>
                      <a:r>
                        <a:rPr lang="en-GB" sz="800" dirty="0">
                          <a:effectLst/>
                        </a:rPr>
                        <a:t>/sec</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extLst>
                  <a:ext uri="{0D108BD9-81ED-4DB2-BD59-A6C34878D82A}">
                    <a16:rowId xmlns:a16="http://schemas.microsoft.com/office/drawing/2014/main" val="1758355029"/>
                  </a:ext>
                </a:extLst>
              </a:tr>
              <a:tr h="284834">
                <a:tc>
                  <a:txBody>
                    <a:bodyPr/>
                    <a:lstStyle/>
                    <a:p>
                      <a:pPr>
                        <a:lnSpc>
                          <a:spcPct val="107000"/>
                        </a:lnSpc>
                        <a:spcAft>
                          <a:spcPts val="600"/>
                        </a:spcAft>
                        <a:buNone/>
                      </a:pPr>
                      <a:r>
                        <a:rPr lang="en-GB" sz="800" dirty="0">
                          <a:solidFill>
                            <a:schemeClr val="tx1"/>
                          </a:solidFill>
                          <a:effectLst/>
                        </a:rPr>
                        <a:t>Wideband Tympanometry</a:t>
                      </a:r>
                      <a:endParaRPr lang="da-DK"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solidFill>
                      <a:schemeClr val="bg1">
                        <a:lumMod val="95000"/>
                      </a:schemeClr>
                    </a:solidFill>
                  </a:tcPr>
                </a:tc>
                <a:tc>
                  <a:txBody>
                    <a:bodyPr/>
                    <a:lstStyle/>
                    <a:p>
                      <a:pPr algn="ctr">
                        <a:lnSpc>
                          <a:spcPct val="107000"/>
                        </a:lnSpc>
                        <a:spcAft>
                          <a:spcPts val="800"/>
                        </a:spcAft>
                        <a:buNone/>
                      </a:pPr>
                      <a:r>
                        <a:rPr lang="en-GB" sz="800" dirty="0">
                          <a:effectLst/>
                        </a:rPr>
                        <a:t>No</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2">
                        <a:lumMod val="20000"/>
                        <a:lumOff val="80000"/>
                      </a:schemeClr>
                    </a:solidFill>
                  </a:tcPr>
                </a:tc>
                <a:tc>
                  <a:txBody>
                    <a:bodyPr/>
                    <a:lstStyle/>
                    <a:p>
                      <a:pPr algn="ctr">
                        <a:lnSpc>
                          <a:spcPct val="107000"/>
                        </a:lnSpc>
                        <a:spcAft>
                          <a:spcPts val="800"/>
                        </a:spcAft>
                        <a:buNone/>
                      </a:pPr>
                      <a:r>
                        <a:rPr lang="en-GB" sz="800" dirty="0">
                          <a:effectLst/>
                        </a:rPr>
                        <a:t>(Optional)</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800"/>
                        </a:spcAft>
                        <a:buNone/>
                      </a:pPr>
                      <a:r>
                        <a:rPr lang="en-GB" sz="800" dirty="0">
                          <a:effectLst/>
                        </a:rPr>
                        <a:t>No</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2">
                        <a:lumMod val="20000"/>
                        <a:lumOff val="80000"/>
                      </a:schemeClr>
                    </a:solidFill>
                  </a:tcPr>
                </a:tc>
                <a:tc>
                  <a:txBody>
                    <a:bodyPr/>
                    <a:lstStyle/>
                    <a:p>
                      <a:pPr algn="ctr">
                        <a:lnSpc>
                          <a:spcPct val="107000"/>
                        </a:lnSpc>
                        <a:spcAft>
                          <a:spcPts val="800"/>
                        </a:spcAft>
                        <a:buNone/>
                      </a:pPr>
                      <a:r>
                        <a:rPr lang="en-GB" sz="800" dirty="0">
                          <a:effectLst/>
                        </a:rPr>
                        <a:t>No</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2">
                        <a:lumMod val="20000"/>
                        <a:lumOff val="80000"/>
                      </a:schemeClr>
                    </a:solidFill>
                  </a:tcPr>
                </a:tc>
                <a:extLst>
                  <a:ext uri="{0D108BD9-81ED-4DB2-BD59-A6C34878D82A}">
                    <a16:rowId xmlns:a16="http://schemas.microsoft.com/office/drawing/2014/main" val="701548351"/>
                  </a:ext>
                </a:extLst>
              </a:tr>
              <a:tr h="284834">
                <a:tc>
                  <a:txBody>
                    <a:bodyPr/>
                    <a:lstStyle/>
                    <a:p>
                      <a:pPr>
                        <a:lnSpc>
                          <a:spcPct val="107000"/>
                        </a:lnSpc>
                        <a:spcAft>
                          <a:spcPts val="600"/>
                        </a:spcAft>
                        <a:buNone/>
                      </a:pPr>
                      <a:r>
                        <a:rPr lang="en-GB" sz="800" dirty="0">
                          <a:solidFill>
                            <a:schemeClr val="tx1"/>
                          </a:solidFill>
                          <a:effectLst/>
                        </a:rPr>
                        <a:t>High resolution colour display</a:t>
                      </a:r>
                      <a:endParaRPr lang="da-DK"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solidFill>
                      <a:schemeClr val="bg1">
                        <a:lumMod val="95000"/>
                      </a:schemeClr>
                    </a:solidFill>
                  </a:tcPr>
                </a:tc>
                <a:tc>
                  <a:txBody>
                    <a:bodyPr/>
                    <a:lstStyle/>
                    <a:p>
                      <a:pPr algn="ctr">
                        <a:lnSpc>
                          <a:spcPct val="107000"/>
                        </a:lnSpc>
                        <a:spcAft>
                          <a:spcPts val="600"/>
                        </a:spcAft>
                        <a:buNone/>
                      </a:pPr>
                      <a:r>
                        <a:rPr lang="en-GB" sz="800" dirty="0">
                          <a:effectLst/>
                        </a:rPr>
                        <a:t>Yes, High Resolution</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tc>
                  <a:txBody>
                    <a:bodyPr/>
                    <a:lstStyle/>
                    <a:p>
                      <a:pPr algn="ctr">
                        <a:lnSpc>
                          <a:spcPct val="107000"/>
                        </a:lnSpc>
                        <a:spcAft>
                          <a:spcPts val="600"/>
                        </a:spcAft>
                        <a:buNone/>
                      </a:pPr>
                      <a:r>
                        <a:rPr lang="en-GB" sz="800" dirty="0">
                          <a:effectLst/>
                        </a:rPr>
                        <a:t>Yes, Low resolution</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600"/>
                        </a:spcAft>
                        <a:buNone/>
                      </a:pPr>
                      <a:r>
                        <a:rPr lang="en-GB" sz="800" dirty="0">
                          <a:effectLst/>
                        </a:rPr>
                        <a:t>No, Monochrome</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600"/>
                        </a:spcAft>
                        <a:buNone/>
                      </a:pPr>
                      <a:r>
                        <a:rPr lang="en-GB" sz="800" dirty="0">
                          <a:effectLst/>
                        </a:rPr>
                        <a:t>Yes, High Resolution</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extLst>
                  <a:ext uri="{0D108BD9-81ED-4DB2-BD59-A6C34878D82A}">
                    <a16:rowId xmlns:a16="http://schemas.microsoft.com/office/drawing/2014/main" val="1759815283"/>
                  </a:ext>
                </a:extLst>
              </a:tr>
              <a:tr h="150896">
                <a:tc>
                  <a:txBody>
                    <a:bodyPr/>
                    <a:lstStyle/>
                    <a:p>
                      <a:pPr>
                        <a:lnSpc>
                          <a:spcPct val="107000"/>
                        </a:lnSpc>
                        <a:spcAft>
                          <a:spcPts val="600"/>
                        </a:spcAft>
                        <a:buNone/>
                      </a:pPr>
                      <a:r>
                        <a:rPr lang="en-GB" sz="800">
                          <a:solidFill>
                            <a:schemeClr val="tx1"/>
                          </a:solidFill>
                          <a:effectLst/>
                        </a:rPr>
                        <a:t>Capacitive touch </a:t>
                      </a:r>
                      <a:endParaRPr lang="da-DK" sz="1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solidFill>
                      <a:schemeClr val="bg1">
                        <a:lumMod val="95000"/>
                      </a:schemeClr>
                    </a:solidFill>
                  </a:tcPr>
                </a:tc>
                <a:tc>
                  <a:txBody>
                    <a:bodyPr/>
                    <a:lstStyle/>
                    <a:p>
                      <a:pPr algn="ctr">
                        <a:lnSpc>
                          <a:spcPct val="107000"/>
                        </a:lnSpc>
                        <a:spcAft>
                          <a:spcPts val="600"/>
                        </a:spcAft>
                        <a:buNone/>
                      </a:pPr>
                      <a:r>
                        <a:rPr lang="en-GB" sz="800" dirty="0">
                          <a:effectLst/>
                        </a:rPr>
                        <a:t>Yes</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600"/>
                        </a:spcAft>
                        <a:buNone/>
                      </a:pPr>
                      <a:r>
                        <a:rPr lang="en-GB" sz="800">
                          <a:effectLst/>
                        </a:rPr>
                        <a:t>No</a:t>
                      </a:r>
                      <a:endParaRPr lang="da-DK" sz="100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2">
                        <a:lumMod val="20000"/>
                        <a:lumOff val="80000"/>
                      </a:schemeClr>
                    </a:solidFill>
                  </a:tcPr>
                </a:tc>
                <a:tc>
                  <a:txBody>
                    <a:bodyPr/>
                    <a:lstStyle/>
                    <a:p>
                      <a:pPr algn="ctr">
                        <a:lnSpc>
                          <a:spcPct val="107000"/>
                        </a:lnSpc>
                        <a:spcAft>
                          <a:spcPts val="600"/>
                        </a:spcAft>
                        <a:buNone/>
                      </a:pPr>
                      <a:r>
                        <a:rPr lang="en-GB" sz="800" dirty="0">
                          <a:effectLst/>
                        </a:rPr>
                        <a:t>No</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2">
                        <a:lumMod val="20000"/>
                        <a:lumOff val="80000"/>
                      </a:schemeClr>
                    </a:solidFill>
                  </a:tcPr>
                </a:tc>
                <a:tc>
                  <a:txBody>
                    <a:bodyPr/>
                    <a:lstStyle/>
                    <a:p>
                      <a:pPr algn="ctr">
                        <a:lnSpc>
                          <a:spcPct val="107000"/>
                        </a:lnSpc>
                        <a:spcAft>
                          <a:spcPts val="600"/>
                        </a:spcAft>
                        <a:buNone/>
                      </a:pPr>
                      <a:r>
                        <a:rPr lang="en-GB" sz="800" dirty="0">
                          <a:effectLst/>
                        </a:rPr>
                        <a:t>Yes</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extLst>
                  <a:ext uri="{0D108BD9-81ED-4DB2-BD59-A6C34878D82A}">
                    <a16:rowId xmlns:a16="http://schemas.microsoft.com/office/drawing/2014/main" val="794939317"/>
                  </a:ext>
                </a:extLst>
              </a:tr>
              <a:tr h="139769">
                <a:tc>
                  <a:txBody>
                    <a:bodyPr/>
                    <a:lstStyle/>
                    <a:p>
                      <a:pPr>
                        <a:lnSpc>
                          <a:spcPct val="107000"/>
                        </a:lnSpc>
                        <a:spcAft>
                          <a:spcPts val="600"/>
                        </a:spcAft>
                        <a:buNone/>
                      </a:pPr>
                      <a:r>
                        <a:rPr lang="en-GB" sz="800" dirty="0">
                          <a:solidFill>
                            <a:schemeClr val="tx1"/>
                          </a:solidFill>
                          <a:effectLst/>
                        </a:rPr>
                        <a:t>Docking station</a:t>
                      </a:r>
                      <a:endParaRPr lang="da-DK"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solidFill>
                      <a:schemeClr val="bg1">
                        <a:lumMod val="95000"/>
                      </a:schemeClr>
                    </a:solidFill>
                  </a:tcPr>
                </a:tc>
                <a:tc>
                  <a:txBody>
                    <a:bodyPr/>
                    <a:lstStyle/>
                    <a:p>
                      <a:pPr algn="ctr">
                        <a:lnSpc>
                          <a:spcPct val="107000"/>
                        </a:lnSpc>
                        <a:spcAft>
                          <a:spcPts val="600"/>
                        </a:spcAft>
                        <a:buNone/>
                      </a:pPr>
                      <a:r>
                        <a:rPr lang="en-GB" sz="800">
                          <a:effectLst/>
                        </a:rPr>
                        <a:t>(Optional)</a:t>
                      </a:r>
                      <a:endParaRPr lang="da-DK" sz="100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600"/>
                        </a:spcAft>
                        <a:buNone/>
                      </a:pPr>
                      <a:r>
                        <a:rPr lang="en-GB" sz="800">
                          <a:effectLst/>
                        </a:rPr>
                        <a:t>(Optional)</a:t>
                      </a:r>
                      <a:endParaRPr lang="da-DK" sz="100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600"/>
                        </a:spcAft>
                        <a:buNone/>
                      </a:pPr>
                      <a:r>
                        <a:rPr lang="en-GB" sz="800" dirty="0">
                          <a:effectLst/>
                        </a:rPr>
                        <a:t>(Optional)</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600"/>
                        </a:spcAft>
                        <a:buNone/>
                      </a:pPr>
                      <a:r>
                        <a:rPr lang="en-GB" sz="800" dirty="0">
                          <a:effectLst/>
                        </a:rPr>
                        <a:t>Yes </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extLst>
                  <a:ext uri="{0D108BD9-81ED-4DB2-BD59-A6C34878D82A}">
                    <a16:rowId xmlns:a16="http://schemas.microsoft.com/office/drawing/2014/main" val="892419259"/>
                  </a:ext>
                </a:extLst>
              </a:tr>
              <a:tr h="139769">
                <a:tc>
                  <a:txBody>
                    <a:bodyPr/>
                    <a:lstStyle/>
                    <a:p>
                      <a:pPr>
                        <a:lnSpc>
                          <a:spcPct val="107000"/>
                        </a:lnSpc>
                        <a:spcAft>
                          <a:spcPts val="600"/>
                        </a:spcAft>
                        <a:buNone/>
                      </a:pPr>
                      <a:r>
                        <a:rPr lang="en-GB" sz="800">
                          <a:solidFill>
                            <a:schemeClr val="tx1"/>
                          </a:solidFill>
                          <a:effectLst/>
                        </a:rPr>
                        <a:t>Clinical Probe </a:t>
                      </a:r>
                      <a:endParaRPr lang="da-DK" sz="1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solidFill>
                      <a:schemeClr val="bg1">
                        <a:lumMod val="95000"/>
                      </a:schemeClr>
                    </a:solidFill>
                  </a:tcPr>
                </a:tc>
                <a:tc>
                  <a:txBody>
                    <a:bodyPr/>
                    <a:lstStyle/>
                    <a:p>
                      <a:pPr algn="ctr">
                        <a:lnSpc>
                          <a:spcPct val="107000"/>
                        </a:lnSpc>
                        <a:spcAft>
                          <a:spcPts val="600"/>
                        </a:spcAft>
                        <a:buNone/>
                      </a:pPr>
                      <a:r>
                        <a:rPr lang="en-GB" sz="800" dirty="0">
                          <a:effectLst/>
                        </a:rPr>
                        <a:t>No</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2">
                        <a:lumMod val="20000"/>
                        <a:lumOff val="80000"/>
                      </a:schemeClr>
                    </a:solidFill>
                  </a:tcPr>
                </a:tc>
                <a:tc>
                  <a:txBody>
                    <a:bodyPr/>
                    <a:lstStyle/>
                    <a:p>
                      <a:pPr algn="ctr">
                        <a:lnSpc>
                          <a:spcPct val="107000"/>
                        </a:lnSpc>
                        <a:spcAft>
                          <a:spcPts val="600"/>
                        </a:spcAft>
                        <a:buNone/>
                      </a:pPr>
                      <a:r>
                        <a:rPr lang="en-GB" sz="800" dirty="0">
                          <a:effectLst/>
                        </a:rPr>
                        <a:t>(Optional)</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600"/>
                        </a:spcAft>
                        <a:buNone/>
                      </a:pPr>
                      <a:r>
                        <a:rPr lang="en-GB" sz="800" dirty="0">
                          <a:effectLst/>
                        </a:rPr>
                        <a:t>No</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2">
                        <a:lumMod val="20000"/>
                        <a:lumOff val="80000"/>
                      </a:schemeClr>
                    </a:solidFill>
                  </a:tcPr>
                </a:tc>
                <a:tc>
                  <a:txBody>
                    <a:bodyPr/>
                    <a:lstStyle/>
                    <a:p>
                      <a:pPr algn="ctr">
                        <a:lnSpc>
                          <a:spcPct val="107000"/>
                        </a:lnSpc>
                        <a:spcAft>
                          <a:spcPts val="600"/>
                        </a:spcAft>
                        <a:buNone/>
                      </a:pPr>
                      <a:r>
                        <a:rPr lang="en-GB" sz="800" dirty="0">
                          <a:effectLst/>
                        </a:rPr>
                        <a:t>No</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2">
                        <a:lumMod val="20000"/>
                        <a:lumOff val="80000"/>
                      </a:schemeClr>
                    </a:solidFill>
                  </a:tcPr>
                </a:tc>
                <a:extLst>
                  <a:ext uri="{0D108BD9-81ED-4DB2-BD59-A6C34878D82A}">
                    <a16:rowId xmlns:a16="http://schemas.microsoft.com/office/drawing/2014/main" val="2715040227"/>
                  </a:ext>
                </a:extLst>
              </a:tr>
              <a:tr h="139769">
                <a:tc>
                  <a:txBody>
                    <a:bodyPr/>
                    <a:lstStyle/>
                    <a:p>
                      <a:pPr>
                        <a:lnSpc>
                          <a:spcPct val="107000"/>
                        </a:lnSpc>
                        <a:spcAft>
                          <a:spcPts val="600"/>
                        </a:spcAft>
                        <a:buNone/>
                      </a:pPr>
                      <a:r>
                        <a:rPr lang="en-GB" sz="800" dirty="0">
                          <a:solidFill>
                            <a:schemeClr val="tx1"/>
                          </a:solidFill>
                          <a:effectLst/>
                        </a:rPr>
                        <a:t>Lithium battery</a:t>
                      </a:r>
                      <a:endParaRPr lang="da-DK"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solidFill>
                      <a:schemeClr val="bg1">
                        <a:lumMod val="95000"/>
                      </a:schemeClr>
                    </a:solidFill>
                  </a:tcPr>
                </a:tc>
                <a:tc>
                  <a:txBody>
                    <a:bodyPr/>
                    <a:lstStyle/>
                    <a:p>
                      <a:pPr algn="ctr">
                        <a:lnSpc>
                          <a:spcPct val="107000"/>
                        </a:lnSpc>
                        <a:spcAft>
                          <a:spcPts val="600"/>
                        </a:spcAft>
                        <a:buNone/>
                      </a:pPr>
                      <a:r>
                        <a:rPr lang="en-GB" sz="800" dirty="0">
                          <a:effectLst/>
                        </a:rPr>
                        <a:t>Yes</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tc>
                  <a:txBody>
                    <a:bodyPr/>
                    <a:lstStyle/>
                    <a:p>
                      <a:pPr algn="ctr">
                        <a:lnSpc>
                          <a:spcPct val="107000"/>
                        </a:lnSpc>
                        <a:spcAft>
                          <a:spcPts val="600"/>
                        </a:spcAft>
                        <a:buNone/>
                      </a:pPr>
                      <a:r>
                        <a:rPr lang="en-GB" sz="800" dirty="0">
                          <a:effectLst/>
                        </a:rPr>
                        <a:t>Yes</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tc>
                  <a:txBody>
                    <a:bodyPr/>
                    <a:lstStyle/>
                    <a:p>
                      <a:pPr algn="ctr">
                        <a:lnSpc>
                          <a:spcPct val="107000"/>
                        </a:lnSpc>
                        <a:spcAft>
                          <a:spcPts val="600"/>
                        </a:spcAft>
                        <a:buNone/>
                      </a:pPr>
                      <a:r>
                        <a:rPr lang="en-GB" sz="800" dirty="0">
                          <a:effectLst/>
                        </a:rPr>
                        <a:t>No, Alkaline</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2">
                        <a:lumMod val="20000"/>
                        <a:lumOff val="80000"/>
                      </a:schemeClr>
                    </a:solidFill>
                  </a:tcPr>
                </a:tc>
                <a:tc>
                  <a:txBody>
                    <a:bodyPr/>
                    <a:lstStyle/>
                    <a:p>
                      <a:pPr algn="ctr">
                        <a:lnSpc>
                          <a:spcPct val="107000"/>
                        </a:lnSpc>
                        <a:spcAft>
                          <a:spcPts val="600"/>
                        </a:spcAft>
                        <a:buNone/>
                      </a:pPr>
                      <a:r>
                        <a:rPr lang="en-GB" sz="800" dirty="0">
                          <a:effectLst/>
                        </a:rPr>
                        <a:t>Yes</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extLst>
                  <a:ext uri="{0D108BD9-81ED-4DB2-BD59-A6C34878D82A}">
                    <a16:rowId xmlns:a16="http://schemas.microsoft.com/office/drawing/2014/main" val="3671225107"/>
                  </a:ext>
                </a:extLst>
              </a:tr>
              <a:tr h="139769">
                <a:tc>
                  <a:txBody>
                    <a:bodyPr/>
                    <a:lstStyle/>
                    <a:p>
                      <a:pPr>
                        <a:lnSpc>
                          <a:spcPct val="107000"/>
                        </a:lnSpc>
                        <a:spcAft>
                          <a:spcPts val="600"/>
                        </a:spcAft>
                        <a:buNone/>
                      </a:pPr>
                      <a:r>
                        <a:rPr lang="en-GB" sz="800" dirty="0">
                          <a:solidFill>
                            <a:schemeClr val="tx1"/>
                          </a:solidFill>
                          <a:effectLst/>
                        </a:rPr>
                        <a:t>Carrying case</a:t>
                      </a:r>
                      <a:endParaRPr lang="da-DK"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solidFill>
                      <a:schemeClr val="bg1">
                        <a:lumMod val="95000"/>
                      </a:schemeClr>
                    </a:solidFill>
                  </a:tcPr>
                </a:tc>
                <a:tc>
                  <a:txBody>
                    <a:bodyPr/>
                    <a:lstStyle/>
                    <a:p>
                      <a:pPr algn="ctr">
                        <a:lnSpc>
                          <a:spcPct val="107000"/>
                        </a:lnSpc>
                        <a:spcAft>
                          <a:spcPts val="600"/>
                        </a:spcAft>
                        <a:buNone/>
                      </a:pPr>
                      <a:r>
                        <a:rPr lang="en-GB" sz="800" dirty="0">
                          <a:effectLst/>
                        </a:rPr>
                        <a:t>Yes</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tc>
                  <a:txBody>
                    <a:bodyPr/>
                    <a:lstStyle/>
                    <a:p>
                      <a:pPr algn="ctr">
                        <a:lnSpc>
                          <a:spcPct val="107000"/>
                        </a:lnSpc>
                        <a:spcAft>
                          <a:spcPts val="600"/>
                        </a:spcAft>
                        <a:buNone/>
                      </a:pPr>
                      <a:r>
                        <a:rPr lang="en-GB" sz="800" dirty="0">
                          <a:effectLst/>
                        </a:rPr>
                        <a:t>(Optional)</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600"/>
                        </a:spcAft>
                        <a:buNone/>
                      </a:pPr>
                      <a:r>
                        <a:rPr lang="en-GB" sz="800" dirty="0">
                          <a:effectLst/>
                        </a:rPr>
                        <a:t>No</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2">
                        <a:lumMod val="20000"/>
                        <a:lumOff val="80000"/>
                      </a:schemeClr>
                    </a:solidFill>
                  </a:tcPr>
                </a:tc>
                <a:tc>
                  <a:txBody>
                    <a:bodyPr/>
                    <a:lstStyle/>
                    <a:p>
                      <a:pPr algn="ctr">
                        <a:lnSpc>
                          <a:spcPct val="107000"/>
                        </a:lnSpc>
                        <a:spcAft>
                          <a:spcPts val="600"/>
                        </a:spcAft>
                        <a:buNone/>
                      </a:pPr>
                      <a:r>
                        <a:rPr lang="en-GB" sz="800" dirty="0">
                          <a:effectLst/>
                        </a:rPr>
                        <a:t>Yes</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extLst>
                  <a:ext uri="{0D108BD9-81ED-4DB2-BD59-A6C34878D82A}">
                    <a16:rowId xmlns:a16="http://schemas.microsoft.com/office/drawing/2014/main" val="3634254183"/>
                  </a:ext>
                </a:extLst>
              </a:tr>
              <a:tr h="139769">
                <a:tc>
                  <a:txBody>
                    <a:bodyPr/>
                    <a:lstStyle/>
                    <a:p>
                      <a:pPr>
                        <a:lnSpc>
                          <a:spcPct val="107000"/>
                        </a:lnSpc>
                        <a:spcAft>
                          <a:spcPts val="600"/>
                        </a:spcAft>
                        <a:buNone/>
                      </a:pPr>
                      <a:r>
                        <a:rPr lang="en-GB" sz="800">
                          <a:solidFill>
                            <a:schemeClr val="tx1"/>
                          </a:solidFill>
                          <a:effectLst/>
                        </a:rPr>
                        <a:t>Weight</a:t>
                      </a:r>
                      <a:endParaRPr lang="da-DK" sz="1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solidFill>
                      <a:schemeClr val="bg1">
                        <a:lumMod val="95000"/>
                      </a:schemeClr>
                    </a:solidFill>
                  </a:tcPr>
                </a:tc>
                <a:tc>
                  <a:txBody>
                    <a:bodyPr/>
                    <a:lstStyle/>
                    <a:p>
                      <a:pPr algn="ctr">
                        <a:lnSpc>
                          <a:spcPct val="107000"/>
                        </a:lnSpc>
                        <a:spcAft>
                          <a:spcPts val="600"/>
                        </a:spcAft>
                        <a:buNone/>
                      </a:pPr>
                      <a:r>
                        <a:rPr lang="en-GB" sz="800" dirty="0">
                          <a:effectLst/>
                        </a:rPr>
                        <a:t>340 g</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600"/>
                        </a:spcAft>
                        <a:buNone/>
                      </a:pPr>
                      <a:r>
                        <a:rPr lang="en-GB" sz="800" dirty="0">
                          <a:effectLst/>
                        </a:rPr>
                        <a:t>360 g</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2">
                        <a:lumMod val="20000"/>
                        <a:lumOff val="80000"/>
                      </a:schemeClr>
                    </a:solidFill>
                  </a:tcPr>
                </a:tc>
                <a:tc>
                  <a:txBody>
                    <a:bodyPr/>
                    <a:lstStyle/>
                    <a:p>
                      <a:pPr algn="ctr">
                        <a:lnSpc>
                          <a:spcPct val="107000"/>
                        </a:lnSpc>
                        <a:spcAft>
                          <a:spcPts val="600"/>
                        </a:spcAft>
                        <a:buNone/>
                      </a:pPr>
                      <a:r>
                        <a:rPr lang="en-GB" sz="800" dirty="0">
                          <a:effectLst/>
                        </a:rPr>
                        <a:t>380g</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2">
                        <a:lumMod val="20000"/>
                        <a:lumOff val="80000"/>
                      </a:schemeClr>
                    </a:solidFill>
                  </a:tcPr>
                </a:tc>
                <a:tc>
                  <a:txBody>
                    <a:bodyPr/>
                    <a:lstStyle/>
                    <a:p>
                      <a:pPr algn="ctr">
                        <a:lnSpc>
                          <a:spcPct val="107000"/>
                        </a:lnSpc>
                        <a:spcAft>
                          <a:spcPts val="600"/>
                        </a:spcAft>
                        <a:buNone/>
                      </a:pPr>
                      <a:r>
                        <a:rPr lang="en-GB" sz="800" dirty="0">
                          <a:effectLst/>
                        </a:rPr>
                        <a:t>160 g</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extLst>
                  <a:ext uri="{0D108BD9-81ED-4DB2-BD59-A6C34878D82A}">
                    <a16:rowId xmlns:a16="http://schemas.microsoft.com/office/drawing/2014/main" val="2250573832"/>
                  </a:ext>
                </a:extLst>
              </a:tr>
              <a:tr h="284834">
                <a:tc>
                  <a:txBody>
                    <a:bodyPr/>
                    <a:lstStyle/>
                    <a:p>
                      <a:pPr>
                        <a:lnSpc>
                          <a:spcPct val="107000"/>
                        </a:lnSpc>
                        <a:spcAft>
                          <a:spcPts val="600"/>
                        </a:spcAft>
                        <a:buNone/>
                      </a:pPr>
                      <a:r>
                        <a:rPr lang="en-GB" sz="800" dirty="0">
                          <a:solidFill>
                            <a:schemeClr val="tx1"/>
                          </a:solidFill>
                          <a:effectLst/>
                        </a:rPr>
                        <a:t>Dimensions (mm)</a:t>
                      </a:r>
                      <a:endParaRPr lang="da-DK"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bg1">
                        <a:lumMod val="95000"/>
                      </a:schemeClr>
                    </a:solidFill>
                  </a:tcPr>
                </a:tc>
                <a:tc>
                  <a:txBody>
                    <a:bodyPr/>
                    <a:lstStyle/>
                    <a:p>
                      <a:pPr algn="ctr">
                        <a:lnSpc>
                          <a:spcPct val="107000"/>
                        </a:lnSpc>
                        <a:spcAft>
                          <a:spcPts val="600"/>
                        </a:spcAft>
                        <a:buNone/>
                      </a:pPr>
                      <a:r>
                        <a:rPr lang="en-GB" sz="800" dirty="0">
                          <a:effectLst/>
                        </a:rPr>
                        <a:t>240 x 65 x 44</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600"/>
                        </a:spcAft>
                        <a:buNone/>
                      </a:pPr>
                      <a:r>
                        <a:rPr lang="en-GB" sz="800" dirty="0">
                          <a:effectLst/>
                        </a:rPr>
                        <a:t>280 x 60 x 60</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600"/>
                        </a:spcAft>
                        <a:buNone/>
                      </a:pPr>
                      <a:r>
                        <a:rPr lang="en-GB" sz="800" dirty="0">
                          <a:effectLst/>
                        </a:rPr>
                        <a:t>190 x 80 x 40</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600"/>
                        </a:spcAft>
                        <a:buNone/>
                      </a:pPr>
                      <a:r>
                        <a:rPr lang="en-GB" sz="800" dirty="0">
                          <a:effectLst/>
                        </a:rPr>
                        <a:t>210 x 35 x 32</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extLst>
                  <a:ext uri="{0D108BD9-81ED-4DB2-BD59-A6C34878D82A}">
                    <a16:rowId xmlns:a16="http://schemas.microsoft.com/office/drawing/2014/main" val="70380119"/>
                  </a:ext>
                </a:extLst>
              </a:tr>
              <a:tr h="284834">
                <a:tc>
                  <a:txBody>
                    <a:bodyPr/>
                    <a:lstStyle/>
                    <a:p>
                      <a:pPr>
                        <a:lnSpc>
                          <a:spcPct val="107000"/>
                        </a:lnSpc>
                        <a:spcAft>
                          <a:spcPts val="600"/>
                        </a:spcAft>
                        <a:buNone/>
                      </a:pPr>
                      <a:r>
                        <a:rPr lang="en-GB" sz="800" dirty="0">
                          <a:solidFill>
                            <a:schemeClr val="tx1"/>
                          </a:solidFill>
                          <a:effectLst/>
                        </a:rPr>
                        <a:t>Medical device CE Class</a:t>
                      </a:r>
                      <a:endParaRPr lang="da-DK"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bg1">
                        <a:lumMod val="95000"/>
                      </a:schemeClr>
                    </a:solidFill>
                  </a:tcPr>
                </a:tc>
                <a:tc>
                  <a:txBody>
                    <a:bodyPr/>
                    <a:lstStyle/>
                    <a:p>
                      <a:pPr algn="ctr">
                        <a:lnSpc>
                          <a:spcPct val="107000"/>
                        </a:lnSpc>
                        <a:spcAft>
                          <a:spcPts val="600"/>
                        </a:spcAft>
                        <a:buNone/>
                      </a:pPr>
                      <a:r>
                        <a:rPr lang="en-GB" sz="800">
                          <a:effectLst/>
                        </a:rPr>
                        <a:t>IIa</a:t>
                      </a:r>
                      <a:endParaRPr lang="da-DK" sz="100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tc>
                  <a:txBody>
                    <a:bodyPr/>
                    <a:lstStyle/>
                    <a:p>
                      <a:pPr algn="ctr">
                        <a:lnSpc>
                          <a:spcPct val="107000"/>
                        </a:lnSpc>
                        <a:spcAft>
                          <a:spcPts val="600"/>
                        </a:spcAft>
                        <a:buNone/>
                      </a:pPr>
                      <a:r>
                        <a:rPr lang="en-GB" sz="800">
                          <a:effectLst/>
                        </a:rPr>
                        <a:t>IIa</a:t>
                      </a:r>
                      <a:endParaRPr lang="da-DK" sz="100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tc>
                  <a:txBody>
                    <a:bodyPr/>
                    <a:lstStyle/>
                    <a:p>
                      <a:pPr algn="ctr">
                        <a:lnSpc>
                          <a:spcPct val="107000"/>
                        </a:lnSpc>
                        <a:spcAft>
                          <a:spcPts val="600"/>
                        </a:spcAft>
                        <a:buNone/>
                      </a:pPr>
                      <a:r>
                        <a:rPr lang="en-GB" sz="800">
                          <a:effectLst/>
                        </a:rPr>
                        <a:t>IIa</a:t>
                      </a:r>
                      <a:endParaRPr lang="da-DK" sz="100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tc>
                  <a:txBody>
                    <a:bodyPr/>
                    <a:lstStyle/>
                    <a:p>
                      <a:pPr algn="ctr">
                        <a:lnSpc>
                          <a:spcPct val="107000"/>
                        </a:lnSpc>
                        <a:spcAft>
                          <a:spcPts val="600"/>
                        </a:spcAft>
                        <a:buNone/>
                      </a:pPr>
                      <a:r>
                        <a:rPr lang="en-GB" sz="800" dirty="0" err="1">
                          <a:effectLst/>
                        </a:rPr>
                        <a:t>IIa</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extLst>
                  <a:ext uri="{0D108BD9-81ED-4DB2-BD59-A6C34878D82A}">
                    <a16:rowId xmlns:a16="http://schemas.microsoft.com/office/drawing/2014/main" val="2643588611"/>
                  </a:ext>
                </a:extLst>
              </a:tr>
              <a:tr h="429899">
                <a:tc>
                  <a:txBody>
                    <a:bodyPr/>
                    <a:lstStyle/>
                    <a:p>
                      <a:pPr>
                        <a:lnSpc>
                          <a:spcPct val="107000"/>
                        </a:lnSpc>
                        <a:spcAft>
                          <a:spcPts val="600"/>
                        </a:spcAft>
                        <a:buNone/>
                      </a:pPr>
                      <a:r>
                        <a:rPr lang="en-GB" sz="800" dirty="0">
                          <a:solidFill>
                            <a:schemeClr val="tx1"/>
                          </a:solidFill>
                          <a:effectLst/>
                        </a:rPr>
                        <a:t>Released under EU 2017/745(MDR)</a:t>
                      </a:r>
                      <a:endParaRPr lang="da-DK"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bg1">
                        <a:lumMod val="95000"/>
                      </a:schemeClr>
                    </a:solidFill>
                  </a:tcPr>
                </a:tc>
                <a:tc>
                  <a:txBody>
                    <a:bodyPr/>
                    <a:lstStyle/>
                    <a:p>
                      <a:pPr algn="ctr">
                        <a:lnSpc>
                          <a:spcPct val="107000"/>
                        </a:lnSpc>
                        <a:spcAft>
                          <a:spcPts val="600"/>
                        </a:spcAft>
                        <a:buNone/>
                      </a:pPr>
                      <a:r>
                        <a:rPr lang="en-GB" sz="800" dirty="0">
                          <a:effectLst/>
                        </a:rPr>
                        <a:t>No, MDD</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600"/>
                        </a:spcAft>
                        <a:buNone/>
                      </a:pPr>
                      <a:r>
                        <a:rPr lang="en-GB" sz="800" dirty="0">
                          <a:effectLst/>
                        </a:rPr>
                        <a:t>No, MDD</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600"/>
                        </a:spcAft>
                        <a:buNone/>
                      </a:pPr>
                      <a:r>
                        <a:rPr lang="en-GB" sz="800" dirty="0">
                          <a:effectLst/>
                        </a:rPr>
                        <a:t>No, MDD</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rgbClr val="F7EF89"/>
                    </a:solidFill>
                  </a:tcPr>
                </a:tc>
                <a:tc>
                  <a:txBody>
                    <a:bodyPr/>
                    <a:lstStyle/>
                    <a:p>
                      <a:pPr algn="ctr">
                        <a:lnSpc>
                          <a:spcPct val="107000"/>
                        </a:lnSpc>
                        <a:spcAft>
                          <a:spcPts val="600"/>
                        </a:spcAft>
                        <a:buNone/>
                      </a:pPr>
                      <a:r>
                        <a:rPr lang="en-GB" sz="800" dirty="0">
                          <a:effectLst/>
                        </a:rPr>
                        <a:t>Yes</a:t>
                      </a: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53" marR="59253" marT="0" marB="0" anchor="ctr">
                    <a:solidFill>
                      <a:schemeClr val="accent6">
                        <a:lumMod val="20000"/>
                        <a:lumOff val="80000"/>
                      </a:schemeClr>
                    </a:solidFill>
                  </a:tcPr>
                </a:tc>
                <a:extLst>
                  <a:ext uri="{0D108BD9-81ED-4DB2-BD59-A6C34878D82A}">
                    <a16:rowId xmlns:a16="http://schemas.microsoft.com/office/drawing/2014/main" val="2004493342"/>
                  </a:ext>
                </a:extLst>
              </a:tr>
            </a:tbl>
          </a:graphicData>
        </a:graphic>
      </p:graphicFrame>
      <p:pic>
        <p:nvPicPr>
          <p:cNvPr id="2057" name="Picture 9">
            <a:extLst>
              <a:ext uri="{FF2B5EF4-FFF2-40B4-BE49-F238E27FC236}">
                <a16:creationId xmlns:a16="http://schemas.microsoft.com/office/drawing/2014/main" id="{0CD8AA79-1E69-C30A-C6A2-55ECD7664D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17810" y="1079499"/>
            <a:ext cx="714375" cy="10287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Billede 51" descr="Interacoustics Titan Screening | Δίγκας Γ. Ιατρικά">
            <a:extLst>
              <a:ext uri="{FF2B5EF4-FFF2-40B4-BE49-F238E27FC236}">
                <a16:creationId xmlns:a16="http://schemas.microsoft.com/office/drawing/2014/main" id="{7DF765AA-C100-DA3D-7D12-C9DA900C1DF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43887" r="42358"/>
          <a:stretch>
            <a:fillRect/>
          </a:stretch>
        </p:blipFill>
        <p:spPr bwMode="auto">
          <a:xfrm>
            <a:off x="8218644" y="1079499"/>
            <a:ext cx="295275" cy="1123950"/>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1">
            <a:extLst>
              <a:ext uri="{FF2B5EF4-FFF2-40B4-BE49-F238E27FC236}">
                <a16:creationId xmlns:a16="http://schemas.microsoft.com/office/drawing/2014/main" id="{9360FE10-2450-0EAC-805D-A529302A4E1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7490667" y="1079499"/>
            <a:ext cx="3429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5" descr="A white smart watch on a black background&#10;&#10;AI-generated content may be incorrect.">
            <a:extLst>
              <a:ext uri="{FF2B5EF4-FFF2-40B4-BE49-F238E27FC236}">
                <a16:creationId xmlns:a16="http://schemas.microsoft.com/office/drawing/2014/main" id="{EED1F374-6BD2-DB11-B62F-25ED5A71570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l="11053" t="25340" r="3210" b="44484"/>
          <a:stretch>
            <a:fillRect/>
          </a:stretch>
        </p:blipFill>
        <p:spPr bwMode="auto">
          <a:xfrm rot="5400000">
            <a:off x="10077962" y="1522412"/>
            <a:ext cx="1095375" cy="209550"/>
          </a:xfrm>
          <a:prstGeom prst="rect">
            <a:avLst/>
          </a:prstGeom>
          <a:noFill/>
          <a:extLst>
            <a:ext uri="{909E8E84-426E-40DD-AFC4-6F175D3DCCD1}">
              <a14:hiddenFill xmlns:a14="http://schemas.microsoft.com/office/drawing/2010/main">
                <a:solidFill>
                  <a:srgbClr val="FFFFFF"/>
                </a:solidFill>
              </a14:hiddenFill>
            </a:ext>
          </a:extLst>
        </p:spPr>
      </p:pic>
      <p:pic>
        <p:nvPicPr>
          <p:cNvPr id="2053" name="Billede 1">
            <a:extLst>
              <a:ext uri="{FF2B5EF4-FFF2-40B4-BE49-F238E27FC236}">
                <a16:creationId xmlns:a16="http://schemas.microsoft.com/office/drawing/2014/main" id="{9508C373-D417-B648-F86D-BDB4364C399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57342" y="1181892"/>
            <a:ext cx="506412" cy="82391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1">
            <a:extLst>
              <a:ext uri="{FF2B5EF4-FFF2-40B4-BE49-F238E27FC236}">
                <a16:creationId xmlns:a16="http://schemas.microsoft.com/office/drawing/2014/main" id="{3BEDFCDF-0D4B-A42F-F66C-6D070BC147A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24763" y="1131093"/>
            <a:ext cx="423862" cy="747713"/>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F854A0D0-C03E-E621-A703-495B5BDA4DDD}"/>
              </a:ext>
            </a:extLst>
          </p:cNvPr>
          <p:cNvGrpSpPr/>
          <p:nvPr/>
        </p:nvGrpSpPr>
        <p:grpSpPr>
          <a:xfrm>
            <a:off x="457200" y="748748"/>
            <a:ext cx="1497757" cy="5506279"/>
            <a:chOff x="525038" y="1564711"/>
            <a:chExt cx="1306260" cy="5132323"/>
          </a:xfrm>
        </p:grpSpPr>
        <p:pic>
          <p:nvPicPr>
            <p:cNvPr id="4" name="Picture 3">
              <a:extLst>
                <a:ext uri="{FF2B5EF4-FFF2-40B4-BE49-F238E27FC236}">
                  <a16:creationId xmlns:a16="http://schemas.microsoft.com/office/drawing/2014/main" id="{41E5D54E-5528-8204-724A-FE49A25BD196}"/>
                </a:ext>
              </a:extLst>
            </p:cNvPr>
            <p:cNvPicPr>
              <a:picLocks noChangeAspect="1"/>
            </p:cNvPicPr>
            <p:nvPr/>
          </p:nvPicPr>
          <p:blipFill>
            <a:blip r:embed="rId9"/>
            <a:srcRect l="58276"/>
            <a:stretch/>
          </p:blipFill>
          <p:spPr>
            <a:xfrm>
              <a:off x="525038" y="1564711"/>
              <a:ext cx="1306260" cy="5132323"/>
            </a:xfrm>
            <a:prstGeom prst="rect">
              <a:avLst/>
            </a:prstGeom>
          </p:spPr>
        </p:pic>
        <p:pic>
          <p:nvPicPr>
            <p:cNvPr id="5" name="Picture 4" descr="A screen shot of a graph&#10;&#10;AI-generated content may be incorrect.">
              <a:extLst>
                <a:ext uri="{FF2B5EF4-FFF2-40B4-BE49-F238E27FC236}">
                  <a16:creationId xmlns:a16="http://schemas.microsoft.com/office/drawing/2014/main" id="{93080CB1-7DA4-5FD8-15BA-7504E6F537F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3355" y="2821005"/>
              <a:ext cx="718803" cy="895378"/>
            </a:xfrm>
            <a:prstGeom prst="rect">
              <a:avLst/>
            </a:prstGeom>
          </p:spPr>
        </p:pic>
      </p:grpSp>
      <p:sp>
        <p:nvSpPr>
          <p:cNvPr id="7" name="Arrow: Up-Down 6">
            <a:extLst>
              <a:ext uri="{FF2B5EF4-FFF2-40B4-BE49-F238E27FC236}">
                <a16:creationId xmlns:a16="http://schemas.microsoft.com/office/drawing/2014/main" id="{45667A83-5E21-B775-5BD6-17D8680F7EE0}"/>
              </a:ext>
            </a:extLst>
          </p:cNvPr>
          <p:cNvSpPr/>
          <p:nvPr/>
        </p:nvSpPr>
        <p:spPr>
          <a:xfrm>
            <a:off x="3113707" y="3496981"/>
            <a:ext cx="338822" cy="470085"/>
          </a:xfrm>
          <a:prstGeom prst="upDownArrow">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8" name="Picture 7">
            <a:extLst>
              <a:ext uri="{FF2B5EF4-FFF2-40B4-BE49-F238E27FC236}">
                <a16:creationId xmlns:a16="http://schemas.microsoft.com/office/drawing/2014/main" id="{4527B59A-7D70-DA57-64D2-3F43A5014D98}"/>
              </a:ext>
            </a:extLst>
          </p:cNvPr>
          <p:cNvPicPr>
            <a:picLocks noChangeAspect="1"/>
          </p:cNvPicPr>
          <p:nvPr/>
        </p:nvPicPr>
        <p:blipFill>
          <a:blip r:embed="rId11"/>
          <a:stretch>
            <a:fillRect/>
          </a:stretch>
        </p:blipFill>
        <p:spPr>
          <a:xfrm>
            <a:off x="2398805" y="1308851"/>
            <a:ext cx="1753362" cy="2188130"/>
          </a:xfrm>
          <a:prstGeom prst="rect">
            <a:avLst/>
          </a:prstGeom>
        </p:spPr>
      </p:pic>
      <p:pic>
        <p:nvPicPr>
          <p:cNvPr id="10" name="Picture 9" descr="A screen shot of a graph&#10;&#10;AI-generated content may be incorrect.">
            <a:extLst>
              <a:ext uri="{FF2B5EF4-FFF2-40B4-BE49-F238E27FC236}">
                <a16:creationId xmlns:a16="http://schemas.microsoft.com/office/drawing/2014/main" id="{E0E642EF-10A1-DDDF-453D-5824DA0279E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391435" y="3983896"/>
            <a:ext cx="1768888" cy="2203419"/>
          </a:xfrm>
          <a:prstGeom prst="rect">
            <a:avLst/>
          </a:prstGeom>
        </p:spPr>
      </p:pic>
    </p:spTree>
    <p:extLst>
      <p:ext uri="{BB962C8B-B14F-4D97-AF65-F5344CB8AC3E}">
        <p14:creationId xmlns:p14="http://schemas.microsoft.com/office/powerpoint/2010/main" val="31109571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Natus Theme">
  <a:themeElements>
    <a:clrScheme name="Custom 85">
      <a:dk1>
        <a:sysClr val="windowText" lastClr="000000"/>
      </a:dk1>
      <a:lt1>
        <a:sysClr val="window" lastClr="FFFFFF"/>
      </a:lt1>
      <a:dk2>
        <a:srgbClr val="1F497D"/>
      </a:dk2>
      <a:lt2>
        <a:srgbClr val="D8D8D8"/>
      </a:lt2>
      <a:accent1>
        <a:srgbClr val="0097A5"/>
      </a:accent1>
      <a:accent2>
        <a:srgbClr val="66C2DE"/>
      </a:accent2>
      <a:accent3>
        <a:srgbClr val="4F81BD"/>
      </a:accent3>
      <a:accent4>
        <a:srgbClr val="8064A2"/>
      </a:accent4>
      <a:accent5>
        <a:srgbClr val="B0BBA2"/>
      </a:accent5>
      <a:accent6>
        <a:srgbClr val="F9B062"/>
      </a:accent6>
      <a:hlink>
        <a:srgbClr val="0097A5"/>
      </a:hlink>
      <a:folHlink>
        <a:srgbClr val="0097A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lnRef>
        <a:fillRef idx="1">
          <a:schemeClr val="lt1"/>
        </a:fillRef>
        <a:effectRef idx="0">
          <a:schemeClr val="accent1"/>
        </a:effectRef>
        <a:fontRef idx="minor">
          <a:schemeClr val="dk1"/>
        </a:fontRef>
      </a:style>
    </a:spDef>
    <a:lnDef>
      <a:spPr>
        <a:ln w="19050" cap="rnd">
          <a:solidFill>
            <a:schemeClr val="bg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lnSpc>
            <a:spcPct val="95000"/>
          </a:lnSpc>
          <a:defRPr b="0" dirty="0" smtClean="0">
            <a:solidFill>
              <a:schemeClr val="tx1">
                <a:lumMod val="75000"/>
                <a:lumOff val="25000"/>
              </a:schemeClr>
            </a:solidFill>
            <a:latin typeface="+mn-lt"/>
          </a:defRPr>
        </a:defPPr>
      </a:lstStyle>
    </a:txDef>
  </a:objectDefaults>
  <a:extraClrSchemeLst/>
</a:theme>
</file>

<file path=ppt/theme/theme2.xml><?xml version="1.0" encoding="utf-8"?>
<a:theme xmlns:a="http://schemas.openxmlformats.org/drawingml/2006/main" name="Natus_Sensory_PPT_Template_MAR_2025">
  <a:themeElements>
    <a:clrScheme name="Custom 64">
      <a:dk1>
        <a:srgbClr val="5C5149"/>
      </a:dk1>
      <a:lt1>
        <a:sysClr val="window" lastClr="FFFFFF"/>
      </a:lt1>
      <a:dk2>
        <a:srgbClr val="008B96"/>
      </a:dk2>
      <a:lt2>
        <a:srgbClr val="005E63"/>
      </a:lt2>
      <a:accent1>
        <a:srgbClr val="00AAA7"/>
      </a:accent1>
      <a:accent2>
        <a:srgbClr val="5C5149"/>
      </a:accent2>
      <a:accent3>
        <a:srgbClr val="154284"/>
      </a:accent3>
      <a:accent4>
        <a:srgbClr val="F0B21C"/>
      </a:accent4>
      <a:accent5>
        <a:srgbClr val="473089"/>
      </a:accent5>
      <a:accent6>
        <a:srgbClr val="781639"/>
      </a:accent6>
      <a:hlink>
        <a:srgbClr val="008B96"/>
      </a:hlink>
      <a:folHlink>
        <a:srgbClr val="008B9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87F10D14-7B18-4308-B3D4-38C46CD378F8}" vid="{C0935A69-5902-4743-8C3D-24E37E952D6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01A7BF6B9912340A9389AF98CE46937" ma:contentTypeVersion="14" ma:contentTypeDescription="Create a new document." ma:contentTypeScope="" ma:versionID="d9efb570dd910064ec5496177da761fe">
  <xsd:schema xmlns:xsd="http://www.w3.org/2001/XMLSchema" xmlns:xs="http://www.w3.org/2001/XMLSchema" xmlns:p="http://schemas.microsoft.com/office/2006/metadata/properties" xmlns:ns2="70924dbc-e31a-4a1a-b0bc-b421cecffa4a" xmlns:ns3="eb65487e-4dd9-41d3-a050-c59053d8d0d7" targetNamespace="http://schemas.microsoft.com/office/2006/metadata/properties" ma:root="true" ma:fieldsID="35884a110a81c69bcce2c1c6849813a7" ns2:_="" ns3:_="">
    <xsd:import namespace="70924dbc-e31a-4a1a-b0bc-b421cecffa4a"/>
    <xsd:import namespace="eb65487e-4dd9-41d3-a050-c59053d8d0d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924dbc-e31a-4a1a-b0bc-b421cecffa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b65487e-4dd9-41d3-a050-c59053d8d0d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96E59E-42E9-4916-92AE-2FDE1B3E5068}">
  <ds:schemaRefs>
    <ds:schemaRef ds:uri="http://schemas.microsoft.com/office/2006/documentManagement/types"/>
    <ds:schemaRef ds:uri="http://schemas.microsoft.com/office/2006/metadata/properties"/>
    <ds:schemaRef ds:uri="http://www.w3.org/XML/1998/namespace"/>
    <ds:schemaRef ds:uri="http://purl.org/dc/elements/1.1/"/>
    <ds:schemaRef ds:uri="http://purl.org/dc/terms/"/>
    <ds:schemaRef ds:uri="http://purl.org/dc/dcmitype/"/>
    <ds:schemaRef ds:uri="70924dbc-e31a-4a1a-b0bc-b421cecffa4a"/>
    <ds:schemaRef ds:uri="http://schemas.microsoft.com/office/infopath/2007/PartnerControls"/>
    <ds:schemaRef ds:uri="http://schemas.openxmlformats.org/package/2006/metadata/core-properties"/>
    <ds:schemaRef ds:uri="eb65487e-4dd9-41d3-a050-c59053d8d0d7"/>
  </ds:schemaRefs>
</ds:datastoreItem>
</file>

<file path=customXml/itemProps2.xml><?xml version="1.0" encoding="utf-8"?>
<ds:datastoreItem xmlns:ds="http://schemas.openxmlformats.org/officeDocument/2006/customXml" ds:itemID="{3883ED5E-5A8E-4C43-837A-23D56E19967E}">
  <ds:schemaRefs>
    <ds:schemaRef ds:uri="http://schemas.microsoft.com/sharepoint/v3/contenttype/forms"/>
  </ds:schemaRefs>
</ds:datastoreItem>
</file>

<file path=customXml/itemProps3.xml><?xml version="1.0" encoding="utf-8"?>
<ds:datastoreItem xmlns:ds="http://schemas.openxmlformats.org/officeDocument/2006/customXml" ds:itemID="{C60564E6-5356-4C48-9D2B-DB5D183A873B}">
  <ds:schemaRefs>
    <ds:schemaRef ds:uri="70924dbc-e31a-4a1a-b0bc-b421cecffa4a"/>
    <ds:schemaRef ds:uri="eb65487e-4dd9-41d3-a050-c59053d8d0d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116</TotalTime>
  <Words>913</Words>
  <Application>Microsoft Office PowerPoint</Application>
  <PresentationFormat>Widescreen</PresentationFormat>
  <Paragraphs>208</Paragraphs>
  <Slides>5</Slides>
  <Notes>5</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5</vt:i4>
      </vt:variant>
    </vt:vector>
  </HeadingPairs>
  <TitlesOfParts>
    <vt:vector size="12" baseType="lpstr">
      <vt:lpstr>Aptos</vt:lpstr>
      <vt:lpstr>Arial</vt:lpstr>
      <vt:lpstr>Calibri</vt:lpstr>
      <vt:lpstr>Roboto</vt:lpstr>
      <vt:lpstr>1_Natus Theme</vt:lpstr>
      <vt:lpstr>Natus_Sensory_PPT_Template_MAR_2025</vt:lpstr>
      <vt:lpstr>think-cell Slide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Natus-016 UltraPro S100 Product Lifecycle Review Approvals  Marketing</dc:title>
  <dc:creator>Geoffrey Flexner</dc:creator>
  <cp:lastModifiedBy>Michael Starling Pedersen</cp:lastModifiedBy>
  <cp:revision>5</cp:revision>
  <cp:lastPrinted>2026-01-30T16:49:17Z</cp:lastPrinted>
  <dcterms:created xsi:type="dcterms:W3CDTF">2020-11-11T02:40:09Z</dcterms:created>
  <dcterms:modified xsi:type="dcterms:W3CDTF">2026-06-04T11:33:07Z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0x010100D01A7BF6B9912340A9389AF98CE46937</vt:lpwstr>
  </property>
  <property fmtid="{D5CDD505-2E9C-101B-9397-08002B2CF9AE}" pid="3" name="Order">
    <vt:r8>7100</vt:r8>
  </property>
  <property fmtid="{D5CDD505-2E9C-101B-9397-08002B2CF9AE}" pid="4" name="xd_Signature">
    <vt:bool>false</vt:bool>
  </property>
  <property fmtid="{D5CDD505-2E9C-101B-9397-08002B2CF9AE}" pid="5" name="xd_ProgID">
    <vt:lpwstr/>
  </property>
  <property fmtid="{D5CDD505-2E9C-101B-9397-08002B2CF9AE}" pid="6" name="TriggerFlowInfo">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ies>
</file>